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7" r:id="rId2"/>
    <p:sldMasterId id="2147483700" r:id="rId3"/>
    <p:sldMasterId id="2147483706" r:id="rId4"/>
    <p:sldMasterId id="2147483711" r:id="rId5"/>
    <p:sldMasterId id="2147483741" r:id="rId6"/>
    <p:sldMasterId id="2147483720" r:id="rId7"/>
    <p:sldMasterId id="2147483722" r:id="rId8"/>
  </p:sldMasterIdLst>
  <p:notesMasterIdLst>
    <p:notesMasterId r:id="rId20"/>
  </p:notesMasterIdLst>
  <p:handoutMasterIdLst>
    <p:handoutMasterId r:id="rId21"/>
  </p:handoutMasterIdLst>
  <p:sldIdLst>
    <p:sldId id="300" r:id="rId9"/>
    <p:sldId id="327" r:id="rId10"/>
    <p:sldId id="328" r:id="rId11"/>
    <p:sldId id="329" r:id="rId12"/>
    <p:sldId id="335" r:id="rId13"/>
    <p:sldId id="337" r:id="rId14"/>
    <p:sldId id="332" r:id="rId15"/>
    <p:sldId id="333" r:id="rId16"/>
    <p:sldId id="334" r:id="rId17"/>
    <p:sldId id="310" r:id="rId18"/>
    <p:sldId id="32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  <a:srgbClr val="D7A800"/>
    <a:srgbClr val="D6D6D6"/>
    <a:srgbClr val="AA7900"/>
    <a:srgbClr val="0096FF"/>
    <a:srgbClr val="00AAD6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 autoAdjust="0"/>
    <p:restoredTop sz="95111"/>
  </p:normalViewPr>
  <p:slideViewPr>
    <p:cSldViewPr showGuides="1">
      <p:cViewPr varScale="1">
        <p:scale>
          <a:sx n="148" d="100"/>
          <a:sy n="148" d="100"/>
        </p:scale>
        <p:origin x="712" y="1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41" d="100"/>
          <a:sy n="141" d="100"/>
        </p:scale>
        <p:origin x="4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2020. 5. 5.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2020. 5. 5.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3585A1-5A93-474B-9DC1-1E060119AA18}"/>
              </a:ext>
            </a:extLst>
          </p:cNvPr>
          <p:cNvSpPr/>
          <p:nvPr userDrawn="1"/>
        </p:nvSpPr>
        <p:spPr>
          <a:xfrm>
            <a:off x="-1" y="0"/>
            <a:ext cx="4602397" cy="4323783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0F4C1C-A977-2A43-8695-ACCF7B57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037301"/>
            <a:ext cx="3810267" cy="1102519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33982A-8A2C-C645-B059-D1CD8B3E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3872"/>
            <a:ext cx="3810267" cy="7419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E3FED6-8E5A-ED4A-ABF0-5591A6619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1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AF3D3-171F-3E42-9CDA-4F8F2859F6B4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2A5D1-281A-E848-A223-31CCFADBB3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74826"/>
            <a:ext cx="4560047" cy="9313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00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6F2F78-48D9-1E4B-8F08-DE2ADF02A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56541"/>
            <a:ext cx="4560047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EF4CCB-E592-F04C-A508-ED67703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20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C8EC5-9980-4C49-9C8C-7B71D1A2393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F441CA85-C019-4C43-BB25-332077135117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UST_L4_white.eps">
              <a:extLst>
                <a:ext uri="{FF2B5EF4-FFF2-40B4-BE49-F238E27FC236}">
                  <a16:creationId xmlns:a16="http://schemas.microsoft.com/office/drawing/2014/main" id="{B92E52F4-5ED6-CE4F-9288-CB5F6F343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06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95537A-BBCC-0740-A8FD-4CC43020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52D533-51A4-014E-82E2-226277F21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F5BB32-0A17-744A-BF98-5BB52B7D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C03519-51BF-2147-9FE8-9E9DDCD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396133-E786-D64D-90E1-34A8BE0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3517"/>
            <a:ext cx="7859216" cy="5801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72DA36-35DB-ED43-8DD4-766A9B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0"/>
            <a:ext cx="7859216" cy="3078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5F2C3D-EEE9-054C-A1D6-3709CE20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74E3E4-449E-B044-9A5E-FAE893E4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33E590-CD53-A043-A6D7-DE37C5FA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3D29B3-A120-D445-85C9-BCEDD6A9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0C8ADD-D6BA-B84F-B55F-C93F7B0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FAB9D1-88FA-2D49-93E8-40B588F4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9AA82C-D916-1344-8B22-6961870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67566"/>
            <a:ext cx="785921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CF094-E71F-F54D-AB8E-887785DD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A74720-C213-4D46-B73C-7A28B920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864191-E915-7640-BB82-D7411051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EDE831-2293-7A43-85C4-A28B6C2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72D67-C952-6C43-ADEB-A7D4A842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1" cy="58477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7AD202-08DE-AC4E-853E-98AF93F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7AF1A7-15F6-1C4D-8BA2-EC65366F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C5104-FD4F-F64E-9297-EA1E5553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E1D8AA-1C22-214F-A09C-23606F08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3C500-D5CC-CB46-A7AE-B67EE649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12E7FB-88A5-3547-B79B-A3BBE26F0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241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0F6A954-B4C0-A14C-ABED-5AD2CD5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1613" y="204788"/>
            <a:ext cx="5187463" cy="4113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74B676-3E5A-8440-963D-4F5BFA6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A4881B-EE6D-D848-8782-B3956E64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5BA94-E526-5C48-A520-05BD5B98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356219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1BC04C-E61C-0C4F-BD71-606A45553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614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55F882-7786-7344-926D-FD42D2968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378166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3AB33A-31DC-B847-B12D-72F1AF46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24FF64-CECB-D14F-8CE4-16D9EF7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6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95537A-BBCC-0740-A8FD-4CC43020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52D533-51A4-014E-82E2-226277F21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F5BB32-0A17-744A-BF98-5BB52B7D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C03519-51BF-2147-9FE8-9E9DDCD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08B2A3-9F24-8A49-B79C-150D852A7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639051"/>
            <a:ext cx="5150653" cy="585896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5A559A-05E9-8149-AD08-1077C356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6215"/>
            <a:ext cx="5150653" cy="6904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983585-C5D5-294A-AA77-10565159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4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396133-E786-D64D-90E1-34A8BE0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3517"/>
            <a:ext cx="7859216" cy="5801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72DA36-35DB-ED43-8DD4-766A9B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0"/>
            <a:ext cx="7859216" cy="3078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5F2C3D-EEE9-054C-A1D6-3709CE20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74E3E4-449E-B044-9A5E-FAE893E4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33E590-CD53-A043-A6D7-DE37C5FA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3D29B3-A120-D445-85C9-BCEDD6A9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0C8ADD-D6BA-B84F-B55F-C93F7B0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FAB9D1-88FA-2D49-93E8-40B588F4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9AA82C-D916-1344-8B22-6961870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67566"/>
            <a:ext cx="785921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CF094-E71F-F54D-AB8E-887785DD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A74720-C213-4D46-B73C-7A28B920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864191-E915-7640-BB82-D7411051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EDE831-2293-7A43-85C4-A28B6C2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1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72D67-C952-6C43-ADEB-A7D4A842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1" cy="58477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7AD202-08DE-AC4E-853E-98AF93F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7AF1A7-15F6-1C4D-8BA2-EC65366F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C5104-FD4F-F64E-9297-EA1E5553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E1D8AA-1C22-214F-A09C-23606F08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3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3C500-D5CC-CB46-A7AE-B67EE649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12E7FB-88A5-3547-B79B-A3BBE26F0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241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0F6A954-B4C0-A14C-ABED-5AD2CD5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1613" y="204788"/>
            <a:ext cx="5187463" cy="4113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74B676-3E5A-8440-963D-4F5BFA6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A4881B-EE6D-D848-8782-B3956E64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5BA94-E526-5C48-A520-05BD5B98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356219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1BC04C-E61C-0C4F-BD71-606A45553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614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55F882-7786-7344-926D-FD42D2968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378166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3AB33A-31DC-B847-B12D-72F1AF46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24FF64-CECB-D14F-8CE4-16D9EF7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2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3907CB-8704-B141-87A9-9F4D2591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922" y="1856154"/>
            <a:ext cx="3770923" cy="439615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CCA59C-2B24-5740-B055-A81D5E23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348035"/>
            <a:ext cx="3770923" cy="49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76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53A618-A4B0-AD44-87CB-C716EB6C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416539"/>
            <a:ext cx="5177691" cy="43961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2">
                    <a:lumMod val="75000"/>
                  </a:schemeClr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90E5D2-9B2E-5849-9C30-1926C890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155" y="1908420"/>
            <a:ext cx="5177691" cy="494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1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0D0A4-A396-4345-907B-12ABEC3DB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928" y="843558"/>
            <a:ext cx="5984565" cy="808485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9B751C-8FD9-3A40-AE76-17AB11085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928" y="1653811"/>
            <a:ext cx="5984565" cy="5487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9C023E-9514-EF4E-9EB7-CD380878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4928" y="2227748"/>
            <a:ext cx="5984565" cy="477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B0EBA7-6087-E741-AAE8-2E77C5D48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512" y="1933815"/>
            <a:ext cx="6228864" cy="565928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Muli Bold"/>
                <a:cs typeface="Mul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A8CF3-1249-E34E-9D63-4B94892A0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87" y="1269833"/>
            <a:ext cx="6241789" cy="6639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30BAE-77A7-3741-A9DB-2FFC4B2C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512" y="2513813"/>
            <a:ext cx="3329416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1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66FFC5-CD6B-B042-BE57-296717168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423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3BA2C-510C-6049-A06A-206CE7A3A989}"/>
              </a:ext>
            </a:extLst>
          </p:cNvPr>
          <p:cNvSpPr/>
          <p:nvPr userDrawn="1"/>
        </p:nvSpPr>
        <p:spPr>
          <a:xfrm>
            <a:off x="-5491" y="0"/>
            <a:ext cx="9144000" cy="5143499"/>
          </a:xfrm>
          <a:prstGeom prst="rect">
            <a:avLst/>
          </a:prstGeom>
          <a:solidFill>
            <a:schemeClr val="tx2">
              <a:lumMod val="5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A3DF5EF6-C263-AD40-975B-55124E6E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D53D1B9-92EC-DF47-B901-F7E62203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54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0D22DC-7976-9C40-A6DF-C4649830A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71" b="14257"/>
          <a:stretch/>
        </p:blipFill>
        <p:spPr>
          <a:xfrm>
            <a:off x="-422" y="-37564"/>
            <a:ext cx="9144844" cy="52152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-17690" y="-37565"/>
            <a:ext cx="9144000" cy="5215248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large, white&#10;&#10;Description automatically generated">
            <a:extLst>
              <a:ext uri="{FF2B5EF4-FFF2-40B4-BE49-F238E27FC236}">
                <a16:creationId xmlns:a16="http://schemas.microsoft.com/office/drawing/2014/main" id="{782AE302-DA49-534A-8795-96159242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0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-5190" y="14792"/>
            <a:ext cx="9144000" cy="5127764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79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50D6DC-1BEE-1943-A6D0-CD7A15FA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6" b="7828"/>
          <a:stretch/>
        </p:blipFill>
        <p:spPr>
          <a:xfrm>
            <a:off x="0" y="-27788"/>
            <a:ext cx="9144000" cy="5170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53B1A0-F2BA-384D-9ECA-C64ADDB22D86}"/>
              </a:ext>
            </a:extLst>
          </p:cNvPr>
          <p:cNvSpPr/>
          <p:nvPr userDrawn="1"/>
        </p:nvSpPr>
        <p:spPr>
          <a:xfrm>
            <a:off x="0" y="-27788"/>
            <a:ext cx="9144000" cy="5199076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4426941-7D2F-6B4E-98A1-D82462AC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9AFD1F9-9A10-7B46-B132-46945A143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4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7445C6-A880-3841-8FC9-DA42364A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0" b="9227"/>
          <a:stretch/>
        </p:blipFill>
        <p:spPr>
          <a:xfrm>
            <a:off x="5491" y="-49559"/>
            <a:ext cx="9138509" cy="51921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BE306F-F09F-FE4D-8B4A-890F1F60B099}"/>
              </a:ext>
            </a:extLst>
          </p:cNvPr>
          <p:cNvSpPr/>
          <p:nvPr userDrawn="1"/>
        </p:nvSpPr>
        <p:spPr>
          <a:xfrm>
            <a:off x="0" y="-49559"/>
            <a:ext cx="9144000" cy="519907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4CA5A2A-4657-984A-B130-BBA7B5619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3E2E080-1A76-9D44-A79E-97B85777A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08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city&#10;&#10;Description automatically generated">
            <a:extLst>
              <a:ext uri="{FF2B5EF4-FFF2-40B4-BE49-F238E27FC236}">
                <a16:creationId xmlns:a16="http://schemas.microsoft.com/office/drawing/2014/main" id="{164EE3AB-E6AA-FB41-BA4D-5DB967140F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59C2CB-E4AF-C543-8C69-76AC6570E984}"/>
              </a:ext>
            </a:extLst>
          </p:cNvPr>
          <p:cNvSpPr/>
          <p:nvPr userDrawn="1"/>
        </p:nvSpPr>
        <p:spPr>
          <a:xfrm flipV="1">
            <a:off x="1" y="4335419"/>
            <a:ext cx="9143999" cy="808080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6624E895-A3EE-E849-B1DC-35084406CA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512127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2020.jpg">
            <a:extLst>
              <a:ext uri="{FF2B5EF4-FFF2-40B4-BE49-F238E27FC236}">
                <a16:creationId xmlns:a16="http://schemas.microsoft.com/office/drawing/2014/main" id="{6694C74C-480A-0146-AA11-D8A47FAE2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5626"/>
          <a:stretch/>
        </p:blipFill>
        <p:spPr>
          <a:xfrm>
            <a:off x="0" y="0"/>
            <a:ext cx="9144000" cy="4715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9CB6DF-C119-0440-B71E-0BE775858CE1}"/>
              </a:ext>
            </a:extLst>
          </p:cNvPr>
          <p:cNvSpPr/>
          <p:nvPr userDrawn="1"/>
        </p:nvSpPr>
        <p:spPr>
          <a:xfrm flipV="1">
            <a:off x="1" y="4512127"/>
            <a:ext cx="9143999" cy="631372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E2323653-D6E2-B14C-848F-86FD63482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4630240"/>
            <a:ext cx="1498600" cy="3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0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38" r:id="rId4"/>
    <p:sldLayoutId id="214748373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BA8C85-417E-A144-A2FC-20AC29E5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6" b="7828"/>
          <a:stretch/>
        </p:blipFill>
        <p:spPr>
          <a:xfrm>
            <a:off x="0" y="-27788"/>
            <a:ext cx="9144000" cy="51703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11F82C-4C13-1042-9E50-91D4E646E095}"/>
              </a:ext>
            </a:extLst>
          </p:cNvPr>
          <p:cNvSpPr/>
          <p:nvPr userDrawn="1"/>
        </p:nvSpPr>
        <p:spPr>
          <a:xfrm>
            <a:off x="0" y="-27788"/>
            <a:ext cx="9144000" cy="5199076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C073D0-A53D-C044-9A19-BFB7C9D76D8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C26A5540-D2C7-3841-A701-A3F41CAF805C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UST_L4_white.eps">
              <a:extLst>
                <a:ext uri="{FF2B5EF4-FFF2-40B4-BE49-F238E27FC236}">
                  <a16:creationId xmlns:a16="http://schemas.microsoft.com/office/drawing/2014/main" id="{B055C71E-D9A2-0843-B190-940A5D2F7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6C42176-D1ED-C944-B011-D07E19E3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9FBED7-6343-4E4B-84AF-5BDD1E2B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18" y="1200150"/>
            <a:ext cx="7854382" cy="30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4CCD94-D764-BD4F-9FB8-D56F2491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620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23B9130-67FB-1043-98DD-EACE2F2F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139" y="4686209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Muli"/>
              </a:defRPr>
            </a:lvl1pPr>
          </a:lstStyle>
          <a:p>
            <a:fld id="{543F94D5-381C-B041-837D-11FDDB7301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Muli" panose="02000503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uli Light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uli Light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uli Light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uli Light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uli Light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BC073D0-A53D-C044-9A19-BFB7C9D76D8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C26A5540-D2C7-3841-A701-A3F41CAF805C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UST_L4_white.eps">
              <a:extLst>
                <a:ext uri="{FF2B5EF4-FFF2-40B4-BE49-F238E27FC236}">
                  <a16:creationId xmlns:a16="http://schemas.microsoft.com/office/drawing/2014/main" id="{B055C71E-D9A2-0843-B190-940A5D2F7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6C42176-D1ED-C944-B011-D07E19E3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9FBED7-6343-4E4B-84AF-5BDD1E2B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18" y="1200150"/>
            <a:ext cx="7854382" cy="30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4CCD94-D764-BD4F-9FB8-D56F2491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620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23B9130-67FB-1043-98DD-EACE2F2F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139" y="4686209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Muli"/>
              </a:defRPr>
            </a:lvl1pPr>
          </a:lstStyle>
          <a:p>
            <a:fld id="{543F94D5-381C-B041-837D-11FDDB7301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uli" panose="02000503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82B8E3-5EF2-7944-B3BF-9022305D476A}"/>
              </a:ext>
            </a:extLst>
          </p:cNvPr>
          <p:cNvSpPr/>
          <p:nvPr userDrawn="1"/>
        </p:nvSpPr>
        <p:spPr>
          <a:xfrm flipV="1">
            <a:off x="0" y="0"/>
            <a:ext cx="9143999" cy="5143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8" name="Picture 7" descr="e_UST_L3_white.eps">
            <a:extLst>
              <a:ext uri="{FF2B5EF4-FFF2-40B4-BE49-F238E27FC236}">
                <a16:creationId xmlns:a16="http://schemas.microsoft.com/office/drawing/2014/main" id="{9A1F1F75-6918-2F4C-A1CD-CB2C99E72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7" y="2070924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_UST4C_C3_blue.eps">
            <a:extLst>
              <a:ext uri="{FF2B5EF4-FFF2-40B4-BE49-F238E27FC236}">
                <a16:creationId xmlns:a16="http://schemas.microsoft.com/office/drawing/2014/main" id="{69C049E9-4288-374F-83BC-4AAE56535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95" y="3556001"/>
            <a:ext cx="1653610" cy="1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39BE-4E72-9641-9166-03CBE8F13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 Style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F4EBA-F2D7-8041-96E9-A8F680EC3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3872"/>
            <a:ext cx="3810267" cy="525910"/>
          </a:xfrm>
        </p:spPr>
        <p:txBody>
          <a:bodyPr/>
          <a:lstStyle/>
          <a:p>
            <a:r>
              <a:rPr lang="en-US" dirty="0"/>
              <a:t>Sub-title description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E9721-35E6-4141-B0EB-EFE18AF92B35}"/>
              </a:ext>
            </a:extLst>
          </p:cNvPr>
          <p:cNvSpPr/>
          <p:nvPr/>
        </p:nvSpPr>
        <p:spPr>
          <a:xfrm>
            <a:off x="487509" y="31478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Created </a:t>
            </a:r>
            <a:r>
              <a:rPr lang="en-US" sz="1400" dirty="0">
                <a:solidFill>
                  <a:schemeClr val="bg1"/>
                </a:solidFill>
                <a:latin typeface="Muli Light" panose="02000503040000020004" pitchFamily="2" charset="0"/>
              </a:rPr>
              <a:t>by</a:t>
            </a:r>
            <a:r>
              <a:rPr lang="en-US" sz="1400" dirty="0">
                <a:solidFill>
                  <a:schemeClr val="bg1"/>
                </a:solidFill>
              </a:rPr>
              <a:t>: Name &amp; Title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Date: </a:t>
            </a:r>
            <a:r>
              <a:rPr lang="en-US" sz="1400" dirty="0" err="1">
                <a:solidFill>
                  <a:schemeClr val="bg1"/>
                </a:solidFill>
              </a:rPr>
              <a:t>xx.xx.xxx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28D1-AE82-6440-B2E0-58C24FE95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B2EA-9EFD-C14B-A5B9-D71CC7B35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499742"/>
            <a:ext cx="3770923" cy="494811"/>
          </a:xfrm>
        </p:spPr>
        <p:txBody>
          <a:bodyPr/>
          <a:lstStyle/>
          <a:p>
            <a:r>
              <a:rPr lang="en-US" dirty="0"/>
              <a:t>For further information: xx</a:t>
            </a:r>
          </a:p>
        </p:txBody>
      </p:sp>
    </p:spTree>
    <p:extLst>
      <p:ext uri="{BB962C8B-B14F-4D97-AF65-F5344CB8AC3E}">
        <p14:creationId xmlns:p14="http://schemas.microsoft.com/office/powerpoint/2010/main" val="21234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F8F1-B0E8-CF4B-863B-810D3AD64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563638"/>
            <a:ext cx="5177691" cy="1152128"/>
          </a:xfrm>
        </p:spPr>
        <p:txBody>
          <a:bodyPr/>
          <a:lstStyle/>
          <a:p>
            <a:r>
              <a:rPr lang="en-US" sz="4800" b="1" dirty="0">
                <a:latin typeface="Muli Black" panose="02000503040000020004" pitchFamily="2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658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A8367E-892F-504A-97C5-4F8744CFBC96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DDAB1A-AAD8-2342-9110-1337BFC375F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Subhead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8A92C0-A98F-634F-B493-EBCCE0449695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B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16B047-D273-9F47-9E80-0745107571B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8257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36C30A-D623-D640-8890-62647FDFEE1E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25C82E-B05B-7B49-A1E0-FEBE49AB8D35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7885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DA88AA-4866-EA49-A6D5-BEFD4A73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41B11-F6CE-1048-9EB9-8189A64BA9CA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F43EB-7A6B-B043-B874-FD1C4617D40B}"/>
              </a:ext>
            </a:extLst>
          </p:cNvPr>
          <p:cNvSpPr txBox="1"/>
          <p:nvPr/>
        </p:nvSpPr>
        <p:spPr>
          <a:xfrm>
            <a:off x="832419" y="1496971"/>
            <a:ext cx="66161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laoreet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aliquam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erat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volutpat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. Ut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wisi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enim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veniam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,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Lorem ipsum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laoreet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aliquam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erat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volutpat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. Ut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wisi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enim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veniam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,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laoreet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aliquam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erat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volutpat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. Ut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wisi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enim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veniam</a:t>
            </a:r>
            <a:r>
              <a:rPr lang="en-US" sz="1400" dirty="0">
                <a:solidFill>
                  <a:srgbClr val="D7A800"/>
                </a:solidFill>
                <a:latin typeface="Muli" panose="00000500000000000000" pitchFamily="2" charset="0"/>
              </a:rPr>
              <a:t>, </a:t>
            </a:r>
            <a:r>
              <a:rPr lang="en-US" sz="1400" dirty="0" err="1">
                <a:solidFill>
                  <a:srgbClr val="D7A800"/>
                </a:solidFill>
                <a:latin typeface="Muli" panose="00000500000000000000" pitchFamily="2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" panose="00000500000000000000" pitchFamily="2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F9DF6-45B9-F047-AF20-3F7A6DB2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B4D156-6363-EF46-8BED-935B81BAD22D}"/>
              </a:ext>
            </a:extLst>
          </p:cNvPr>
          <p:cNvSpPr txBox="1">
            <a:spLocks/>
          </p:cNvSpPr>
          <p:nvPr/>
        </p:nvSpPr>
        <p:spPr>
          <a:xfrm>
            <a:off x="242554" y="636335"/>
            <a:ext cx="8577917" cy="56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Muli" panose="02000503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Add title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B2D6E-86C5-C14B-942D-B61B91252BDE}"/>
              </a:ext>
            </a:extLst>
          </p:cNvPr>
          <p:cNvSpPr txBox="1"/>
          <p:nvPr/>
        </p:nvSpPr>
        <p:spPr>
          <a:xfrm>
            <a:off x="242555" y="1789758"/>
            <a:ext cx="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tincidu</a:t>
            </a:r>
            <a:endParaRPr lang="en-US" sz="11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E4F97-1B9D-FC4C-BA54-D39E099E68B8}"/>
              </a:ext>
            </a:extLst>
          </p:cNvPr>
          <p:cNvSpPr/>
          <p:nvPr/>
        </p:nvSpPr>
        <p:spPr>
          <a:xfrm>
            <a:off x="6768175" y="1789758"/>
            <a:ext cx="2314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tincidu</a:t>
            </a:r>
            <a:endParaRPr lang="en-US" sz="11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56407-7B61-AB4C-82E5-7C9A196552F8}"/>
              </a:ext>
            </a:extLst>
          </p:cNvPr>
          <p:cNvSpPr txBox="1"/>
          <p:nvPr/>
        </p:nvSpPr>
        <p:spPr>
          <a:xfrm>
            <a:off x="4464050" y="1789758"/>
            <a:ext cx="224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</a:t>
            </a: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tincidu</a:t>
            </a:r>
            <a:endParaRPr lang="en-US" sz="11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914E4-7744-2E4B-AAFC-A26354299B0C}"/>
              </a:ext>
            </a:extLst>
          </p:cNvPr>
          <p:cNvSpPr txBox="1"/>
          <p:nvPr/>
        </p:nvSpPr>
        <p:spPr>
          <a:xfrm>
            <a:off x="2482983" y="1789758"/>
            <a:ext cx="18512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ul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uli" panose="00000500000000000000" pitchFamily="2" charset="0"/>
              </a:rPr>
              <a:t>tincidu</a:t>
            </a:r>
            <a:endParaRPr lang="en-US" sz="11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BAEC-9433-5F4D-8573-49EA2502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 ExtraBold" panose="00000900000000000000" pitchFamily="2" charset="0"/>
              </a:rPr>
              <a:t>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FC69-386D-004E-96D5-55A7655FD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B6048-A045-6149-8535-8494BE1CF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C97B7-DB73-1E40-B637-36512334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101-107D-C343-8554-06EDC63A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li ExtraBold" panose="00000900000000000000" pitchFamily="2" charset="0"/>
              </a:rPr>
              <a:t>Add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BD195-8EE5-C949-BBC8-149CB19A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6248400" cy="32416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0B3EA3-B414-0E48-B879-5F706C235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6256" y="204788"/>
            <a:ext cx="2052820" cy="4113212"/>
          </a:xfrm>
        </p:spPr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7FCD8-4F4E-6C4C-8573-055EA2C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5B72-8B98-7D4F-B85A-0A4B197A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 ExtraBold" panose="00000900000000000000" pitchFamily="2" charset="0"/>
              </a:rPr>
              <a:t>Add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77B3D-6922-9841-B5CE-9975B33205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5E602-2259-794A-B2E3-5006D4BD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389AE-C6DF-9A48-BB8A-A81CDE80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867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DA9D5"/>
      </a:accent1>
      <a:accent2>
        <a:srgbClr val="3DA9D5"/>
      </a:accent2>
      <a:accent3>
        <a:srgbClr val="3DA9D5"/>
      </a:accent3>
      <a:accent4>
        <a:srgbClr val="3DA9D5"/>
      </a:accent4>
      <a:accent5>
        <a:srgbClr val="3DA9D5"/>
      </a:accent5>
      <a:accent6>
        <a:srgbClr val="3DA9D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246</Words>
  <Application>Microsoft Macintosh PowerPoint</Application>
  <PresentationFormat>On-screen Show (16:9)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맑은 고딕</vt:lpstr>
      <vt:lpstr>Muli Black</vt:lpstr>
      <vt:lpstr>Muli ExtraBold</vt:lpstr>
      <vt:lpstr>Arial</vt:lpstr>
      <vt:lpstr>Calibri</vt:lpstr>
      <vt:lpstr>Muli</vt:lpstr>
      <vt:lpstr>Muli Light</vt:lpstr>
      <vt:lpstr>Wingdings</vt:lpstr>
      <vt:lpstr>Cover and End Slide Master</vt:lpstr>
      <vt:lpstr>Custom Design</vt:lpstr>
      <vt:lpstr>1_Custom Design</vt:lpstr>
      <vt:lpstr>3_Custom Design</vt:lpstr>
      <vt:lpstr>4_Custom Design</vt:lpstr>
      <vt:lpstr>7_Custom Design</vt:lpstr>
      <vt:lpstr>5_Custom Design</vt:lpstr>
      <vt:lpstr>6_Custom Design</vt:lpstr>
      <vt:lpstr>Cover Style 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title</vt:lpstr>
      <vt:lpstr>Add title</vt:lpstr>
      <vt:lpstr>Add title</vt:lpstr>
      <vt:lpstr>Thank you!</vt:lpstr>
      <vt:lpstr>Q &amp; 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Gareth K K LAI</cp:lastModifiedBy>
  <cp:revision>204</cp:revision>
  <dcterms:created xsi:type="dcterms:W3CDTF">2016-11-07T07:00:36Z</dcterms:created>
  <dcterms:modified xsi:type="dcterms:W3CDTF">2020-05-05T02:49:54Z</dcterms:modified>
</cp:coreProperties>
</file>