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59" r:id="rId2"/>
    <p:sldMasterId id="2147483664" r:id="rId3"/>
  </p:sldMasterIdLst>
  <p:notesMasterIdLst>
    <p:notesMasterId r:id="rId35"/>
  </p:notesMasterIdLst>
  <p:handoutMasterIdLst>
    <p:handoutMasterId r:id="rId36"/>
  </p:handoutMasterIdLst>
  <p:sldIdLst>
    <p:sldId id="290" r:id="rId4"/>
    <p:sldId id="258" r:id="rId5"/>
    <p:sldId id="295" r:id="rId6"/>
    <p:sldId id="292" r:id="rId7"/>
    <p:sldId id="311" r:id="rId8"/>
    <p:sldId id="312" r:id="rId9"/>
    <p:sldId id="261" r:id="rId10"/>
    <p:sldId id="265" r:id="rId11"/>
    <p:sldId id="262" r:id="rId12"/>
    <p:sldId id="286" r:id="rId13"/>
    <p:sldId id="287" r:id="rId14"/>
    <p:sldId id="267" r:id="rId15"/>
    <p:sldId id="269" r:id="rId16"/>
    <p:sldId id="268" r:id="rId17"/>
    <p:sldId id="271" r:id="rId18"/>
    <p:sldId id="272" r:id="rId19"/>
    <p:sldId id="266" r:id="rId20"/>
    <p:sldId id="273" r:id="rId21"/>
    <p:sldId id="297" r:id="rId22"/>
    <p:sldId id="264" r:id="rId23"/>
    <p:sldId id="277" r:id="rId24"/>
    <p:sldId id="278" r:id="rId25"/>
    <p:sldId id="270" r:id="rId26"/>
    <p:sldId id="279" r:id="rId27"/>
    <p:sldId id="281" r:id="rId28"/>
    <p:sldId id="282" r:id="rId29"/>
    <p:sldId id="283" r:id="rId30"/>
    <p:sldId id="289" r:id="rId31"/>
    <p:sldId id="296" r:id="rId32"/>
    <p:sldId id="298" r:id="rId33"/>
    <p:sldId id="299" r:id="rId3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2D9"/>
    <a:srgbClr val="004479"/>
    <a:srgbClr val="D6D6D6"/>
    <a:srgbClr val="D7A800"/>
    <a:srgbClr val="AA7900"/>
    <a:srgbClr val="0096FF"/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96" autoAdjust="0"/>
    <p:restoredTop sz="95122"/>
  </p:normalViewPr>
  <p:slideViewPr>
    <p:cSldViewPr showGuides="1">
      <p:cViewPr varScale="1">
        <p:scale>
          <a:sx n="202" d="100"/>
          <a:sy n="202" d="100"/>
        </p:scale>
        <p:origin x="200" y="94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41" d="100"/>
          <a:sy n="141" d="100"/>
        </p:scale>
        <p:origin x="4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2-5A4F-AC53-AE57981617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447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2-5A4F-AC53-AE5798161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8"/>
        <c:overlap val="-12"/>
        <c:axId val="1904526015"/>
        <c:axId val="1904427295"/>
      </c:barChart>
      <c:catAx>
        <c:axId val="190452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4427295"/>
        <c:crosses val="autoZero"/>
        <c:auto val="1"/>
        <c:lblAlgn val="ctr"/>
        <c:lblOffset val="100"/>
        <c:noMultiLvlLbl val="0"/>
      </c:catAx>
      <c:valAx>
        <c:axId val="190442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4526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4479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82-41BD-B4DD-3FEFDE6EB9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A82-41BD-B4DD-3FEFDE6EB98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A82-41BD-B4DD-3FEFDE6EB98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7-4606-8532-B72D14D9F9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4479">
                <a:alpha val="50000"/>
              </a:srgb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A82-41BD-B4DD-3FEFDE6EB9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A82-41BD-B4DD-3FEFDE6EB98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A82-41BD-B4DD-3FEFDE6EB98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7-4606-8532-B72D14D9F9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B603-4D18-B9FB-60D563F332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603-4D18-B9FB-60D563F332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B603-4D18-B9FB-60D563F332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603-4D18-B9FB-60D563F332B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25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7-4606-8532-B72D14D9F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overlap val="100"/>
        <c:axId val="50119424"/>
        <c:axId val="50120960"/>
      </c:barChart>
      <c:catAx>
        <c:axId val="5011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pPr>
            <a:endParaRPr lang="en-US"/>
          </a:p>
        </c:txPr>
        <c:crossAx val="50120960"/>
        <c:crosses val="autoZero"/>
        <c:auto val="1"/>
        <c:lblAlgn val="ctr"/>
        <c:lblOffset val="100"/>
        <c:noMultiLvlLbl val="0"/>
      </c:catAx>
      <c:valAx>
        <c:axId val="501209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11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8C0-42AB-87BE-19E1BC74E4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8C0-42AB-87BE-19E1BC74E4F0}"/>
              </c:ext>
            </c:extLst>
          </c:dPt>
          <c:dPt>
            <c:idx val="2"/>
            <c:bubble3D val="0"/>
            <c:spPr>
              <a:solidFill>
                <a:srgbClr val="004479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8C0-42AB-87BE-19E1BC74E4F0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30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C0-42AB-87BE-19E1BC74E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4479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9AC-4205-89C5-89D0E0E716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9AC-4205-89C5-89D0E0E716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9AC-4205-89C5-89D0E0E716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9AC-4205-89C5-89D0E0E7161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C-4205-89C5-89D0E0E716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AC-4205-89C5-89D0E0E71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overlap val="100"/>
        <c:axId val="58023296"/>
        <c:axId val="58041472"/>
      </c:barChart>
      <c:catAx>
        <c:axId val="580232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8041472"/>
        <c:crosses val="autoZero"/>
        <c:auto val="1"/>
        <c:lblAlgn val="ctr"/>
        <c:lblOffset val="100"/>
        <c:noMultiLvlLbl val="0"/>
      </c:catAx>
      <c:valAx>
        <c:axId val="5804147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802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>
            <a:alpha val="20000"/>
          </a:schemeClr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>
            <a:alpha val="60000"/>
          </a:schemeClr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>
            <a:lumMod val="75000"/>
            <a:alpha val="70000"/>
          </a:schemeClr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rgbClr val="004479"/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>
            <a:alpha val="40000"/>
          </a:schemeClr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419907" y="0"/>
          <a:ext cx="968113" cy="919937"/>
        </a:xfrm>
        <a:prstGeom prst="trapezoid">
          <a:avLst>
            <a:gd name="adj" fmla="val 53392"/>
          </a:avLst>
        </a:prstGeom>
        <a:solidFill>
          <a:schemeClr val="accent1">
            <a:alpha val="2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419907" y="0"/>
        <a:ext cx="968113" cy="919937"/>
      </dsp:txXfrm>
    </dsp:sp>
    <dsp:sp modelId="{3CE8FECB-ADC6-4195-8C29-ECF1EEE9F8FA}">
      <dsp:nvSpPr>
        <dsp:cNvPr id="0" name=""/>
        <dsp:cNvSpPr/>
      </dsp:nvSpPr>
      <dsp:spPr>
        <a:xfrm>
          <a:off x="1059596" y="919937"/>
          <a:ext cx="1688735" cy="661525"/>
        </a:xfrm>
        <a:prstGeom prst="trapezoid">
          <a:avLst>
            <a:gd name="adj" fmla="val 53392"/>
          </a:avLst>
        </a:prstGeom>
        <a:solidFill>
          <a:schemeClr val="accent2">
            <a:alpha val="4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355125" y="919937"/>
        <a:ext cx="1097678" cy="661525"/>
      </dsp:txXfrm>
    </dsp:sp>
    <dsp:sp modelId="{753AA43A-5097-42D8-A3EF-20B11215D8F3}">
      <dsp:nvSpPr>
        <dsp:cNvPr id="0" name=""/>
        <dsp:cNvSpPr/>
      </dsp:nvSpPr>
      <dsp:spPr>
        <a:xfrm>
          <a:off x="706397" y="1581463"/>
          <a:ext cx="2395133" cy="661525"/>
        </a:xfrm>
        <a:prstGeom prst="trapezoid">
          <a:avLst>
            <a:gd name="adj" fmla="val 53392"/>
          </a:avLst>
        </a:prstGeom>
        <a:solidFill>
          <a:schemeClr val="accent3">
            <a:alpha val="6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125546" y="1581463"/>
        <a:ext cx="1556836" cy="661525"/>
      </dsp:txXfrm>
    </dsp:sp>
    <dsp:sp modelId="{E6279944-4AC5-4561-B5D0-64EE0E57E695}">
      <dsp:nvSpPr>
        <dsp:cNvPr id="0" name=""/>
        <dsp:cNvSpPr/>
      </dsp:nvSpPr>
      <dsp:spPr>
        <a:xfrm>
          <a:off x="353198" y="2242989"/>
          <a:ext cx="3101531" cy="661525"/>
        </a:xfrm>
        <a:prstGeom prst="trapezoid">
          <a:avLst>
            <a:gd name="adj" fmla="val 53392"/>
          </a:avLst>
        </a:prstGeom>
        <a:solidFill>
          <a:schemeClr val="accent4">
            <a:lumMod val="75000"/>
            <a:alpha val="7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895966" y="2242989"/>
        <a:ext cx="2015995" cy="661525"/>
      </dsp:txXfrm>
    </dsp:sp>
    <dsp:sp modelId="{285279A8-A2FF-4704-92DF-4753853CE322}">
      <dsp:nvSpPr>
        <dsp:cNvPr id="0" name=""/>
        <dsp:cNvSpPr/>
      </dsp:nvSpPr>
      <dsp:spPr>
        <a:xfrm>
          <a:off x="0" y="2904515"/>
          <a:ext cx="3807928" cy="661525"/>
        </a:xfrm>
        <a:prstGeom prst="trapezoid">
          <a:avLst>
            <a:gd name="adj" fmla="val 53392"/>
          </a:avLst>
        </a:prstGeom>
        <a:solidFill>
          <a:srgbClr val="004479"/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666387" y="2904515"/>
        <a:ext cx="2475153" cy="661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1E857-FA80-42FD-B162-41B2A2E1E1C0}" type="datetimeFigureOut">
              <a:rPr lang="ko-KR" altLang="en-US" smtClean="0"/>
              <a:t>2020. 9. 23.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F6BE-D3C4-49DD-B713-542D433C8B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0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3F161-EA16-4540-AD6C-54BDB9687A6A}" type="datetimeFigureOut">
              <a:rPr lang="ko-KR" altLang="en-US" smtClean="0"/>
              <a:t>2020. 9. 23.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AE9C2-5881-4A10-94B1-2302DB879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3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180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19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036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3003550"/>
            <a:ext cx="9144001" cy="2139950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5576" y="2157550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004479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AFCF31D-C6CE-4C4C-AE5A-2A4429FEF2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E08481-2585-F240-AE2C-F19B96D27C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5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1484"/>
            <a:ext cx="33943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616" y="1443924"/>
            <a:ext cx="3104295" cy="213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5AB89E-B285-6443-838B-385D2CAC5BD2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339261DD-AE86-2B4C-A44B-0E321D5ABA6E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UST_L4_white.eps">
              <a:extLst>
                <a:ext uri="{FF2B5EF4-FFF2-40B4-BE49-F238E27FC236}">
                  <a16:creationId xmlns:a16="http://schemas.microsoft.com/office/drawing/2014/main" id="{6C0371DB-6980-E34E-ABFF-8C377917F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169AF7-A7FD-CB46-B8EE-BEADD1EC72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6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11760" y="3939902"/>
            <a:ext cx="2160240" cy="1203598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0"/>
            <a:ext cx="2160240" cy="1203598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760" y="0"/>
            <a:ext cx="216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240" y="1183500"/>
            <a:ext cx="216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4A34E21-DC50-5E42-9091-188E34D0D9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0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635646"/>
            <a:ext cx="4217146" cy="2310733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7764" y="1731146"/>
            <a:ext cx="2952328" cy="1905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C1803F-4D8D-AE45-8957-2EA9753909C1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9A14485-2ED9-3C49-B444-418AE9080018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UST_L4_white.eps">
              <a:extLst>
                <a:ext uri="{FF2B5EF4-FFF2-40B4-BE49-F238E27FC236}">
                  <a16:creationId xmlns:a16="http://schemas.microsoft.com/office/drawing/2014/main" id="{6F3AA08E-F13A-024C-BF24-0319317C1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F5BFEB-DCD8-B34A-802B-2AFA6EED16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52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2890433"/>
            <a:ext cx="9144000" cy="2253067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20696" y="1552933"/>
            <a:ext cx="1298551" cy="2242953"/>
            <a:chOff x="2627784" y="1825002"/>
            <a:chExt cx="1198166" cy="2069560"/>
          </a:xfrm>
        </p:grpSpPr>
        <p:sp>
          <p:nvSpPr>
            <p:cNvPr id="9" name="Rounded Rectangle 8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ounded Rectangle 13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994588" y="1742834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10527" y="2088604"/>
            <a:ext cx="1298551" cy="2242953"/>
            <a:chOff x="2627784" y="1825002"/>
            <a:chExt cx="1198166" cy="2069560"/>
          </a:xfrm>
        </p:grpSpPr>
        <p:sp>
          <p:nvSpPr>
            <p:cNvPr id="17" name="Rounded Rectangle 1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0" name="Oval 1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ounded Rectangle 2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84419" y="2291784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900358" y="1383368"/>
            <a:ext cx="1298551" cy="2242953"/>
            <a:chOff x="2627784" y="1825002"/>
            <a:chExt cx="1198166" cy="2069560"/>
          </a:xfrm>
        </p:grpSpPr>
        <p:sp>
          <p:nvSpPr>
            <p:cNvPr id="24" name="Rounded Rectangle 23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Rounded Rectangle 27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74250" y="1586548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890188" y="2345021"/>
            <a:ext cx="1298551" cy="2242953"/>
            <a:chOff x="2627784" y="1825002"/>
            <a:chExt cx="1198166" cy="2069560"/>
          </a:xfrm>
        </p:grpSpPr>
        <p:sp>
          <p:nvSpPr>
            <p:cNvPr id="31" name="Rounded Rectangle 3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ounded Rectangle 3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4080" y="2548201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686A70-ADDE-6C43-A9CF-61010456F547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42" name="Right Triangle 41">
              <a:extLst>
                <a:ext uri="{FF2B5EF4-FFF2-40B4-BE49-F238E27FC236}">
                  <a16:creationId xmlns:a16="http://schemas.microsoft.com/office/drawing/2014/main" id="{D4C9D4AE-BCFB-BF47-8E21-4173E7DAC666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UST_L4_white.eps">
              <a:extLst>
                <a:ext uri="{FF2B5EF4-FFF2-40B4-BE49-F238E27FC236}">
                  <a16:creationId xmlns:a16="http://schemas.microsoft.com/office/drawing/2014/main" id="{E4E1C013-1769-0C48-82BC-98A4706C4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C8288B09-00FE-9D49-BAD2-D71C043894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3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i="0" baseline="0">
                <a:latin typeface="Muli" panose="02000503040000020004" pitchFamily="2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372CA-045F-9747-B87D-8BAF2E273E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3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uli ExtraBold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AE258B-4F8A-B94E-9B98-940E4E479D56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E97CCE4C-73F7-4E45-841E-244CC83706C7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UST_L4_white.eps">
              <a:extLst>
                <a:ext uri="{FF2B5EF4-FFF2-40B4-BE49-F238E27FC236}">
                  <a16:creationId xmlns:a16="http://schemas.microsoft.com/office/drawing/2014/main" id="{7FE6A2D7-2543-C24B-87E6-A1CF08A88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A24F57-66F6-9B40-B1AE-469D6FAC64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1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25735"/>
            <a:ext cx="7560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4E4123-9CEB-F647-8492-EDE5929CFCC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A1EA2B05-9404-C14D-9AE5-A58F52D2B227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UST_L4_white.eps">
              <a:extLst>
                <a:ext uri="{FF2B5EF4-FFF2-40B4-BE49-F238E27FC236}">
                  <a16:creationId xmlns:a16="http://schemas.microsoft.com/office/drawing/2014/main" id="{B889519F-B379-AF40-B2BA-41C858536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C2797F-A276-FF4E-8C04-3E4A9ECCDB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41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6326" y="1262118"/>
            <a:ext cx="1584176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004479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08504" cy="82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79884" y="1352118"/>
            <a:ext cx="144016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004479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3433" y="1437715"/>
            <a:ext cx="1296144" cy="16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004479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16784" y="1352118"/>
            <a:ext cx="144016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004479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13226" y="1442119"/>
            <a:ext cx="1296144" cy="16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004479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F3FA46-25F7-7A4F-BBC3-D8EAC875BA7F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173C962-144D-3146-B741-600143CD3613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UST_L4_white.eps">
              <a:extLst>
                <a:ext uri="{FF2B5EF4-FFF2-40B4-BE49-F238E27FC236}">
                  <a16:creationId xmlns:a16="http://schemas.microsoft.com/office/drawing/2014/main" id="{0D476197-5C44-164C-8196-84FCFA239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2C5B2A-97FB-9B41-86AB-D306CC595D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74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000" y="179550"/>
            <a:ext cx="8784000" cy="478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8441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0000" y="442505"/>
            <a:ext cx="7704000" cy="4281359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230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rgbClr val="004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9512" y="195486"/>
            <a:ext cx="8784976" cy="47525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1043608" y="3291830"/>
            <a:ext cx="7056784" cy="5333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435DE-5FBE-C440-9232-237E42DBF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35" y="1482098"/>
            <a:ext cx="2944930" cy="10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32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635646"/>
            <a:ext cx="4217146" cy="2310733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7764" y="1731146"/>
            <a:ext cx="2952328" cy="1905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5DFB42-F8E8-174E-AE79-9B3AA2AC3906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F41D2D19-C1CB-B94E-BF95-DF88B5BB2C6B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UST_L4_white.eps">
              <a:extLst>
                <a:ext uri="{FF2B5EF4-FFF2-40B4-BE49-F238E27FC236}">
                  <a16:creationId xmlns:a16="http://schemas.microsoft.com/office/drawing/2014/main" id="{70275E11-DB5D-E94B-ABDC-BD2CDD01D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E02AB23-E54F-0D4D-B9D4-C7EFF14D53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24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55776" y="1263998"/>
            <a:ext cx="2772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3752" y="1263998"/>
            <a:ext cx="1835776" cy="1728192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33752" y="2991806"/>
            <a:ext cx="1835776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9665AC-40E4-BC4C-BB84-C702FB28C9F8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0FD0F7A7-C5FF-6848-98B7-6681325C20A5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UST_L4_white.eps">
              <a:extLst>
                <a:ext uri="{FF2B5EF4-FFF2-40B4-BE49-F238E27FC236}">
                  <a16:creationId xmlns:a16="http://schemas.microsoft.com/office/drawing/2014/main" id="{C7BC9046-F5EB-2744-A936-DB6679D30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BAB0478-28DC-8C48-B568-DFC14C06DF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11760" y="3939902"/>
            <a:ext cx="2160240" cy="1203598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1760" y="0"/>
            <a:ext cx="2160240" cy="1203598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760" y="0"/>
            <a:ext cx="216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240" y="1183500"/>
            <a:ext cx="216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22D307-41B4-F340-A83B-CEA41E172B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71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1484"/>
            <a:ext cx="33943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616" y="1443924"/>
            <a:ext cx="3104295" cy="213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3A1062-A9B1-7343-A091-9E8ED32D8869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0C8EE322-4934-9446-B60C-6AAE332DED4A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UST_L4_white.eps">
              <a:extLst>
                <a:ext uri="{FF2B5EF4-FFF2-40B4-BE49-F238E27FC236}">
                  <a16:creationId xmlns:a16="http://schemas.microsoft.com/office/drawing/2014/main" id="{7D3C1401-BD6A-8E44-81FB-7C19625EB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20CF29-EF3B-E34A-BF8B-F365BF1841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80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2890433"/>
            <a:ext cx="9144000" cy="2253067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20696" y="1552933"/>
            <a:ext cx="1298551" cy="2242953"/>
            <a:chOff x="2627784" y="1825002"/>
            <a:chExt cx="1198166" cy="2069560"/>
          </a:xfrm>
        </p:grpSpPr>
        <p:sp>
          <p:nvSpPr>
            <p:cNvPr id="9" name="Rounded Rectangle 8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ounded Rectangle 13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994588" y="1742834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10527" y="2088604"/>
            <a:ext cx="1298551" cy="2242953"/>
            <a:chOff x="2627784" y="1825002"/>
            <a:chExt cx="1198166" cy="2069560"/>
          </a:xfrm>
        </p:grpSpPr>
        <p:sp>
          <p:nvSpPr>
            <p:cNvPr id="17" name="Rounded Rectangle 1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0" name="Oval 1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ounded Rectangle 2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84419" y="2291784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900358" y="1383368"/>
            <a:ext cx="1298551" cy="2242953"/>
            <a:chOff x="2627784" y="1825002"/>
            <a:chExt cx="1198166" cy="2069560"/>
          </a:xfrm>
        </p:grpSpPr>
        <p:sp>
          <p:nvSpPr>
            <p:cNvPr id="24" name="Rounded Rectangle 23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Rounded Rectangle 27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74250" y="1586548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890188" y="2345021"/>
            <a:ext cx="1298551" cy="2242953"/>
            <a:chOff x="2627784" y="1825002"/>
            <a:chExt cx="1198166" cy="2069560"/>
          </a:xfrm>
        </p:grpSpPr>
        <p:sp>
          <p:nvSpPr>
            <p:cNvPr id="31" name="Rounded Rectangle 3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ounded Rectangle 3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4080" y="2548201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F5634BD1-6271-304C-AD10-E7556D0FA8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19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i="0" baseline="0">
                <a:latin typeface="Muli" panose="02000503040000020004" pitchFamily="2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A0134-85BA-2B4A-84BE-B372EF6879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2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072" y="3003550"/>
            <a:ext cx="9144001" cy="2139950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5576" y="2157550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004479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AFCF31D-C6CE-4C4C-AE5A-2A4429FEF2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BE8115-8BCC-4A42-8DFC-BA67B324FB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15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rgbClr val="004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46842" y="807554"/>
            <a:ext cx="7050317" cy="352839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403648" y="1131590"/>
            <a:ext cx="6336704" cy="28803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1043608" y="3291830"/>
            <a:ext cx="7056784" cy="5333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7F77B-C3BA-7E4A-BB0B-0BD363CB9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42" y="1661905"/>
            <a:ext cx="3252516" cy="11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2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99792" y="1851670"/>
            <a:ext cx="6444208" cy="1440160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131840" y="2233427"/>
            <a:ext cx="5472608" cy="3999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effectLst/>
                <a:latin typeface="Muli ExtraBold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2683835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="1" i="0" baseline="0">
                <a:solidFill>
                  <a:schemeClr val="bg1"/>
                </a:solidFill>
                <a:effectLst/>
                <a:latin typeface="Muli" panose="02000503040000020004" pitchFamily="2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cxnSp>
        <p:nvCxnSpPr>
          <p:cNvPr id="13" name="Straight Arrow Connector 12"/>
          <p:cNvCxnSpPr/>
          <p:nvPr userDrawn="1"/>
        </p:nvCxnSpPr>
        <p:spPr>
          <a:xfrm>
            <a:off x="0" y="195486"/>
            <a:ext cx="9143999" cy="0"/>
          </a:xfrm>
          <a:prstGeom prst="straightConnector1">
            <a:avLst/>
          </a:prstGeom>
          <a:ln w="12700">
            <a:solidFill>
              <a:srgbClr val="00447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E0DC36E-974E-B144-B3C2-B45688E0EE2C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7CB754D1-6AF9-3341-9720-495178AEA8AE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UST_L4_white.eps">
              <a:extLst>
                <a:ext uri="{FF2B5EF4-FFF2-40B4-BE49-F238E27FC236}">
                  <a16:creationId xmlns:a16="http://schemas.microsoft.com/office/drawing/2014/main" id="{5C5D5FCE-245D-4E41-9DAB-7FC787F6D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BEC902-7A7A-1442-BFF2-98C3D4539E4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2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25735"/>
            <a:ext cx="7560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D45EE-E972-E440-B18B-0477F5B3A241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81237EB6-FFCA-5C45-A5D3-88D1344F6E09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UST_L4_white.eps">
              <a:extLst>
                <a:ext uri="{FF2B5EF4-FFF2-40B4-BE49-F238E27FC236}">
                  <a16:creationId xmlns:a16="http://schemas.microsoft.com/office/drawing/2014/main" id="{2044DB0E-24F8-6548-AD96-B9866D654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1D7736-3CF5-DB4A-8A12-24B85E61D1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uli ExtraBold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6082C9-26A9-494B-B8DF-C4BDD5E463DD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B15D35C0-7A1D-7248-918C-361102F25649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UST_L4_white.eps">
              <a:extLst>
                <a:ext uri="{FF2B5EF4-FFF2-40B4-BE49-F238E27FC236}">
                  <a16:creationId xmlns:a16="http://schemas.microsoft.com/office/drawing/2014/main" id="{8B6A2611-2499-6144-ADA7-1D2BDD8BF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61E43E-6835-874F-AAFD-D6767292DB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566664-172B-E545-9B8D-8AF7E379AC60}"/>
              </a:ext>
            </a:extLst>
          </p:cNvPr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9A35E1-5DE3-3D4E-A726-485BB6AD3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uli ExtraBold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56A422-7456-094E-BABF-60DD4654D048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6A336862-9ED3-9A46-83E9-8921C471FC54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UST_L4_white.eps">
              <a:extLst>
                <a:ext uri="{FF2B5EF4-FFF2-40B4-BE49-F238E27FC236}">
                  <a16:creationId xmlns:a16="http://schemas.microsoft.com/office/drawing/2014/main" id="{48D4505E-6923-7D4A-BBDC-604113496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98060F1-4508-FD47-8E91-96BDB86BE0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6326" y="1262118"/>
            <a:ext cx="1584176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004479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08504" cy="82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79884" y="1352118"/>
            <a:ext cx="144016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004479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3433" y="1437715"/>
            <a:ext cx="1296144" cy="16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004479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16784" y="1352118"/>
            <a:ext cx="144016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004479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13226" y="1442119"/>
            <a:ext cx="1296144" cy="16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004479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547DD-51CB-9C49-AF57-356E53BD1860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73BE1E8B-D541-FB4C-ACD8-CE28A54BB79B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UST_L4_white.eps">
              <a:extLst>
                <a:ext uri="{FF2B5EF4-FFF2-40B4-BE49-F238E27FC236}">
                  <a16:creationId xmlns:a16="http://schemas.microsoft.com/office/drawing/2014/main" id="{A07CAE49-D310-214C-BC1B-5DAAAC6232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2DCEFB-3F77-854A-A4AE-161DCEB89A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6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000" y="179550"/>
            <a:ext cx="8784000" cy="478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94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0000" y="442505"/>
            <a:ext cx="7704000" cy="4281359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BF8818-5688-8545-83A4-73713E12DD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5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55776" y="1263998"/>
            <a:ext cx="2772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3752" y="1263998"/>
            <a:ext cx="1835776" cy="17281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33752" y="2991806"/>
            <a:ext cx="1835776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7B8A9D-CE9A-1447-824F-5A145E733F5C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340D1088-689E-844C-84A9-FCA367437250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UST_L4_white.eps">
              <a:extLst>
                <a:ext uri="{FF2B5EF4-FFF2-40B4-BE49-F238E27FC236}">
                  <a16:creationId xmlns:a16="http://schemas.microsoft.com/office/drawing/2014/main" id="{8C36AFBD-D020-6647-8A8B-FC05B0366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275147-B80A-7743-ABDA-AAC944E2A0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uli Light" panose="02000503040000020004" pitchFamily="2" charset="0"/>
              </a:defRPr>
            </a:lvl1pPr>
          </a:lstStyle>
          <a:p>
            <a:fld id="{11C0C6D2-0806-7544-84E2-13A8C37B7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35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0" r:id="rId2"/>
    <p:sldLayoutId id="2147483683" r:id="rId3"/>
    <p:sldLayoutId id="2147483684" r:id="rId4"/>
    <p:sldLayoutId id="214748372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13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0" r:id="rId4"/>
    <p:sldLayoutId id="2147483674" r:id="rId5"/>
    <p:sldLayoutId id="2147483673" r:id="rId6"/>
    <p:sldLayoutId id="2147483672" r:id="rId7"/>
    <p:sldLayoutId id="2147483675" r:id="rId8"/>
    <p:sldLayoutId id="2147483677" r:id="rId9"/>
    <p:sldLayoutId id="2147483676" r:id="rId10"/>
    <p:sldLayoutId id="2147483682" r:id="rId11"/>
    <p:sldLayoutId id="2147483695" r:id="rId12"/>
    <p:sldLayoutId id="2147483696" r:id="rId1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78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svg"/><Relationship Id="rId7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20.svg"/><Relationship Id="rId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2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" Type="http://schemas.openxmlformats.org/officeDocument/2006/relationships/image" Target="../media/image1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6.svg"/><Relationship Id="rId5" Type="http://schemas.openxmlformats.org/officeDocument/2006/relationships/image" Target="../media/image16.sv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svg"/><Relationship Id="rId3" Type="http://schemas.openxmlformats.org/officeDocument/2006/relationships/image" Target="../media/image31.svg"/><Relationship Id="rId7" Type="http://schemas.openxmlformats.org/officeDocument/2006/relationships/image" Target="../media/image18.svg"/><Relationship Id="rId12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0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8.svg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svg"/><Relationship Id="rId18" Type="http://schemas.openxmlformats.org/officeDocument/2006/relationships/image" Target="../media/image39.png"/><Relationship Id="rId26" Type="http://schemas.openxmlformats.org/officeDocument/2006/relationships/image" Target="../media/image45.png"/><Relationship Id="rId39" Type="http://schemas.openxmlformats.org/officeDocument/2006/relationships/image" Target="../media/image12.svg"/><Relationship Id="rId21" Type="http://schemas.openxmlformats.org/officeDocument/2006/relationships/image" Target="../media/image42.svg"/><Relationship Id="rId34" Type="http://schemas.openxmlformats.org/officeDocument/2006/relationships/image" Target="../media/image49.png"/><Relationship Id="rId42" Type="http://schemas.openxmlformats.org/officeDocument/2006/relationships/image" Target="../media/image19.png"/><Relationship Id="rId47" Type="http://schemas.openxmlformats.org/officeDocument/2006/relationships/image" Target="../media/image18.svg"/><Relationship Id="rId50" Type="http://schemas.openxmlformats.org/officeDocument/2006/relationships/image" Target="../media/image29.png"/><Relationship Id="rId7" Type="http://schemas.openxmlformats.org/officeDocument/2006/relationships/image" Target="../media/image26.svg"/><Relationship Id="rId2" Type="http://schemas.openxmlformats.org/officeDocument/2006/relationships/hyperlink" Target="https://icons8.com/icons/set/powerpoint" TargetMode="External"/><Relationship Id="rId16" Type="http://schemas.openxmlformats.org/officeDocument/2006/relationships/image" Target="../media/image37.png"/><Relationship Id="rId29" Type="http://schemas.openxmlformats.org/officeDocument/2006/relationships/image" Target="../media/image10.svg"/><Relationship Id="rId11" Type="http://schemas.openxmlformats.org/officeDocument/2006/relationships/image" Target="../media/image34.svg"/><Relationship Id="rId24" Type="http://schemas.openxmlformats.org/officeDocument/2006/relationships/image" Target="../media/image27.png"/><Relationship Id="rId32" Type="http://schemas.openxmlformats.org/officeDocument/2006/relationships/image" Target="../media/image47.png"/><Relationship Id="rId37" Type="http://schemas.openxmlformats.org/officeDocument/2006/relationships/image" Target="../media/image24.svg"/><Relationship Id="rId40" Type="http://schemas.openxmlformats.org/officeDocument/2006/relationships/image" Target="../media/image51.png"/><Relationship Id="rId45" Type="http://schemas.openxmlformats.org/officeDocument/2006/relationships/image" Target="../media/image54.svg"/><Relationship Id="rId53" Type="http://schemas.openxmlformats.org/officeDocument/2006/relationships/image" Target="../media/image56.svg"/><Relationship Id="rId5" Type="http://schemas.openxmlformats.org/officeDocument/2006/relationships/image" Target="../media/image14.svg"/><Relationship Id="rId10" Type="http://schemas.openxmlformats.org/officeDocument/2006/relationships/image" Target="../media/image33.png"/><Relationship Id="rId19" Type="http://schemas.openxmlformats.org/officeDocument/2006/relationships/image" Target="../media/image40.svg"/><Relationship Id="rId31" Type="http://schemas.openxmlformats.org/officeDocument/2006/relationships/image" Target="../media/image22.svg"/><Relationship Id="rId44" Type="http://schemas.openxmlformats.org/officeDocument/2006/relationships/image" Target="../media/image53.png"/><Relationship Id="rId52" Type="http://schemas.openxmlformats.org/officeDocument/2006/relationships/image" Target="../media/image55.pn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5.png"/><Relationship Id="rId22" Type="http://schemas.openxmlformats.org/officeDocument/2006/relationships/image" Target="../media/image43.png"/><Relationship Id="rId27" Type="http://schemas.openxmlformats.org/officeDocument/2006/relationships/image" Target="../media/image46.svg"/><Relationship Id="rId30" Type="http://schemas.openxmlformats.org/officeDocument/2006/relationships/image" Target="../media/image21.png"/><Relationship Id="rId35" Type="http://schemas.openxmlformats.org/officeDocument/2006/relationships/image" Target="../media/image50.svg"/><Relationship Id="rId43" Type="http://schemas.openxmlformats.org/officeDocument/2006/relationships/image" Target="../media/image20.svg"/><Relationship Id="rId48" Type="http://schemas.openxmlformats.org/officeDocument/2006/relationships/image" Target="../media/image7.png"/><Relationship Id="rId8" Type="http://schemas.openxmlformats.org/officeDocument/2006/relationships/image" Target="../media/image5.png"/><Relationship Id="rId51" Type="http://schemas.openxmlformats.org/officeDocument/2006/relationships/image" Target="../media/image30.svg"/><Relationship Id="rId3" Type="http://schemas.openxmlformats.org/officeDocument/2006/relationships/image" Target="../media/image32.emf"/><Relationship Id="rId12" Type="http://schemas.openxmlformats.org/officeDocument/2006/relationships/image" Target="../media/image35.png"/><Relationship Id="rId17" Type="http://schemas.openxmlformats.org/officeDocument/2006/relationships/image" Target="../media/image38.svg"/><Relationship Id="rId25" Type="http://schemas.openxmlformats.org/officeDocument/2006/relationships/image" Target="../media/image28.svg"/><Relationship Id="rId33" Type="http://schemas.openxmlformats.org/officeDocument/2006/relationships/image" Target="../media/image48.svg"/><Relationship Id="rId38" Type="http://schemas.openxmlformats.org/officeDocument/2006/relationships/image" Target="../media/image11.png"/><Relationship Id="rId46" Type="http://schemas.openxmlformats.org/officeDocument/2006/relationships/image" Target="../media/image17.png"/><Relationship Id="rId20" Type="http://schemas.openxmlformats.org/officeDocument/2006/relationships/image" Target="../media/image41.png"/><Relationship Id="rId41" Type="http://schemas.openxmlformats.org/officeDocument/2006/relationships/image" Target="../media/image52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5" Type="http://schemas.openxmlformats.org/officeDocument/2006/relationships/image" Target="../media/image16.svg"/><Relationship Id="rId23" Type="http://schemas.openxmlformats.org/officeDocument/2006/relationships/image" Target="../media/image44.svg"/><Relationship Id="rId28" Type="http://schemas.openxmlformats.org/officeDocument/2006/relationships/image" Target="../media/image9.png"/><Relationship Id="rId36" Type="http://schemas.openxmlformats.org/officeDocument/2006/relationships/image" Target="../media/image23.png"/><Relationship Id="rId49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9" Type="http://schemas.openxmlformats.org/officeDocument/2006/relationships/image" Target="../media/image92.svg"/><Relationship Id="rId21" Type="http://schemas.openxmlformats.org/officeDocument/2006/relationships/image" Target="../media/image74.svg"/><Relationship Id="rId34" Type="http://schemas.openxmlformats.org/officeDocument/2006/relationships/image" Target="../media/image87.png"/><Relationship Id="rId42" Type="http://schemas.openxmlformats.org/officeDocument/2006/relationships/image" Target="../media/image95.png"/><Relationship Id="rId47" Type="http://schemas.openxmlformats.org/officeDocument/2006/relationships/image" Target="../media/image100.svg"/><Relationship Id="rId50" Type="http://schemas.openxmlformats.org/officeDocument/2006/relationships/image" Target="../media/image103.png"/><Relationship Id="rId7" Type="http://schemas.openxmlformats.org/officeDocument/2006/relationships/image" Target="../media/image60.svg"/><Relationship Id="rId2" Type="http://schemas.openxmlformats.org/officeDocument/2006/relationships/hyperlink" Target="https://icons8.com/icons/set/powerpoint" TargetMode="External"/><Relationship Id="rId16" Type="http://schemas.openxmlformats.org/officeDocument/2006/relationships/image" Target="../media/image69.png"/><Relationship Id="rId29" Type="http://schemas.openxmlformats.org/officeDocument/2006/relationships/image" Target="../media/image82.svg"/><Relationship Id="rId11" Type="http://schemas.openxmlformats.org/officeDocument/2006/relationships/image" Target="../media/image64.svg"/><Relationship Id="rId24" Type="http://schemas.openxmlformats.org/officeDocument/2006/relationships/image" Target="../media/image77.png"/><Relationship Id="rId32" Type="http://schemas.openxmlformats.org/officeDocument/2006/relationships/image" Target="../media/image85.png"/><Relationship Id="rId37" Type="http://schemas.openxmlformats.org/officeDocument/2006/relationships/image" Target="../media/image90.svg"/><Relationship Id="rId40" Type="http://schemas.openxmlformats.org/officeDocument/2006/relationships/image" Target="../media/image93.png"/><Relationship Id="rId45" Type="http://schemas.openxmlformats.org/officeDocument/2006/relationships/image" Target="../media/image98.svg"/><Relationship Id="rId53" Type="http://schemas.openxmlformats.org/officeDocument/2006/relationships/image" Target="../media/image106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19" Type="http://schemas.openxmlformats.org/officeDocument/2006/relationships/image" Target="../media/image72.svg"/><Relationship Id="rId31" Type="http://schemas.openxmlformats.org/officeDocument/2006/relationships/image" Target="../media/image84.svg"/><Relationship Id="rId44" Type="http://schemas.openxmlformats.org/officeDocument/2006/relationships/image" Target="../media/image97.png"/><Relationship Id="rId52" Type="http://schemas.openxmlformats.org/officeDocument/2006/relationships/image" Target="../media/image105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svg"/><Relationship Id="rId30" Type="http://schemas.openxmlformats.org/officeDocument/2006/relationships/image" Target="../media/image83.png"/><Relationship Id="rId35" Type="http://schemas.openxmlformats.org/officeDocument/2006/relationships/image" Target="../media/image88.svg"/><Relationship Id="rId43" Type="http://schemas.openxmlformats.org/officeDocument/2006/relationships/image" Target="../media/image96.svg"/><Relationship Id="rId48" Type="http://schemas.openxmlformats.org/officeDocument/2006/relationships/image" Target="../media/image101.png"/><Relationship Id="rId8" Type="http://schemas.openxmlformats.org/officeDocument/2006/relationships/image" Target="../media/image61.png"/><Relationship Id="rId51" Type="http://schemas.openxmlformats.org/officeDocument/2006/relationships/image" Target="../media/image104.svg"/><Relationship Id="rId3" Type="http://schemas.openxmlformats.org/officeDocument/2006/relationships/image" Target="../media/image32.emf"/><Relationship Id="rId12" Type="http://schemas.openxmlformats.org/officeDocument/2006/relationships/image" Target="../media/image65.png"/><Relationship Id="rId17" Type="http://schemas.openxmlformats.org/officeDocument/2006/relationships/image" Target="../media/image70.svg"/><Relationship Id="rId25" Type="http://schemas.openxmlformats.org/officeDocument/2006/relationships/image" Target="../media/image78.svg"/><Relationship Id="rId33" Type="http://schemas.openxmlformats.org/officeDocument/2006/relationships/image" Target="../media/image86.svg"/><Relationship Id="rId38" Type="http://schemas.openxmlformats.org/officeDocument/2006/relationships/image" Target="../media/image91.png"/><Relationship Id="rId46" Type="http://schemas.openxmlformats.org/officeDocument/2006/relationships/image" Target="../media/image99.png"/><Relationship Id="rId20" Type="http://schemas.openxmlformats.org/officeDocument/2006/relationships/image" Target="../media/image73.png"/><Relationship Id="rId41" Type="http://schemas.openxmlformats.org/officeDocument/2006/relationships/image" Target="../media/image94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15" Type="http://schemas.openxmlformats.org/officeDocument/2006/relationships/image" Target="../media/image68.svg"/><Relationship Id="rId23" Type="http://schemas.openxmlformats.org/officeDocument/2006/relationships/image" Target="../media/image76.sv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49" Type="http://schemas.openxmlformats.org/officeDocument/2006/relationships/image" Target="../media/image10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200620" y="2607537"/>
            <a:ext cx="792025" cy="7920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4577820" y="2607537"/>
            <a:ext cx="792025" cy="7920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5955020" y="2607537"/>
            <a:ext cx="792025" cy="7920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7332220" y="2607537"/>
            <a:ext cx="792025" cy="79202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186269" y="1395946"/>
            <a:ext cx="5634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amet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consectetuer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adipiscing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elit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, sed diam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nonummy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nibh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euismod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tincidunt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ut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laoreet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dolore magna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aliquam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erat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volutpat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. Ut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wisi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enim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ad minim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veniam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quis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nostrud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exerci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tation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ullamcorper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suscipit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lobortis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nisl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ut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aliquip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ex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ea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commodo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consequat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. Duis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autem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vel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eum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iriure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dolor in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hendrerit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in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vulputate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velit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esse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molestie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consequat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, vel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illum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dolore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eu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feugia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780" y="1333651"/>
            <a:ext cx="239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Click to add title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Muli" panose="02000503040000020004" pitchFamily="2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92977" y="3687138"/>
            <a:ext cx="1207310" cy="676219"/>
            <a:chOff x="1472558" y="998559"/>
            <a:chExt cx="2359771" cy="676219"/>
          </a:xfrm>
        </p:grpSpPr>
        <p:sp>
          <p:nvSpPr>
            <p:cNvPr id="26" name="TextBox 25"/>
            <p:cNvSpPr txBox="1"/>
            <p:nvPr/>
          </p:nvSpPr>
          <p:spPr>
            <a:xfrm>
              <a:off x="1472558" y="1213113"/>
              <a:ext cx="2359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72558" y="998559"/>
              <a:ext cx="2359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70177" y="3687138"/>
            <a:ext cx="1207310" cy="676219"/>
            <a:chOff x="1472558" y="998559"/>
            <a:chExt cx="2359771" cy="676219"/>
          </a:xfrm>
        </p:grpSpPr>
        <p:sp>
          <p:nvSpPr>
            <p:cNvPr id="32" name="TextBox 31"/>
            <p:cNvSpPr txBox="1"/>
            <p:nvPr/>
          </p:nvSpPr>
          <p:spPr>
            <a:xfrm>
              <a:off x="1472558" y="1213113"/>
              <a:ext cx="2359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2558" y="998559"/>
              <a:ext cx="2359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47377" y="3687138"/>
            <a:ext cx="1207310" cy="676219"/>
            <a:chOff x="1472558" y="998559"/>
            <a:chExt cx="2359771" cy="676219"/>
          </a:xfrm>
        </p:grpSpPr>
        <p:sp>
          <p:nvSpPr>
            <p:cNvPr id="38" name="TextBox 37"/>
            <p:cNvSpPr txBox="1"/>
            <p:nvPr/>
          </p:nvSpPr>
          <p:spPr>
            <a:xfrm>
              <a:off x="1472558" y="1213113"/>
              <a:ext cx="2359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72558" y="998559"/>
              <a:ext cx="2359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124577" y="3687138"/>
            <a:ext cx="1207310" cy="676219"/>
            <a:chOff x="1472558" y="998559"/>
            <a:chExt cx="2359771" cy="676219"/>
          </a:xfrm>
        </p:grpSpPr>
        <p:sp>
          <p:nvSpPr>
            <p:cNvPr id="41" name="TextBox 40"/>
            <p:cNvSpPr txBox="1"/>
            <p:nvPr/>
          </p:nvSpPr>
          <p:spPr>
            <a:xfrm>
              <a:off x="1472558" y="1213113"/>
              <a:ext cx="2359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72558" y="998559"/>
              <a:ext cx="2359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b="1" dirty="0">
                <a:latin typeface="Muli" panose="02000503040000020004" pitchFamily="2" charset="0"/>
              </a:rPr>
              <a:t>This text can be replaced with your own text</a:t>
            </a:r>
            <a:endParaRPr lang="ko-KR" altLang="en-US" b="1" dirty="0">
              <a:latin typeface="Muli" panose="02000503040000020004" pitchFamily="2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3C9D6960-9C07-8148-B56A-096DF2DA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471"/>
            <a:ext cx="9144000" cy="648071"/>
          </a:xfrm>
        </p:spPr>
        <p:txBody>
          <a:bodyPr/>
          <a:lstStyle/>
          <a:p>
            <a:r>
              <a:rPr lang="en-US" altLang="ko-KR" dirty="0">
                <a:solidFill>
                  <a:srgbClr val="004479"/>
                </a:solidFill>
              </a:rPr>
              <a:t>Welcome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1356F-A204-C542-86D7-3838A2AE47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AB2F34-8CA7-7D42-925A-275542380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8493" y="2716529"/>
            <a:ext cx="596275" cy="59627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B604C24-7748-444A-80AB-47BE0D452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4008" y="2671473"/>
            <a:ext cx="650534" cy="65053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450A55E-DD5A-C849-B873-73970C0A7F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10502" y="2640947"/>
            <a:ext cx="681060" cy="68106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22735AB-7A46-1045-B262-B7DBA7684C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12063" y="2640947"/>
            <a:ext cx="632337" cy="632337"/>
          </a:xfrm>
          <a:prstGeom prst="rect">
            <a:avLst/>
          </a:prstGeom>
        </p:spPr>
      </p:pic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E393ECE-D397-0741-9154-082429B8C28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67673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6229236-CBFC-BE49-9F03-54EB0F0F2C2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  <a:latin typeface="Muli ExtraBold" panose="02000503040000020004" pitchFamily="2" charset="0"/>
              </a:rPr>
              <a:t> </a:t>
            </a:r>
            <a:r>
              <a:rPr lang="en-US" altLang="ko-KR" dirty="0">
                <a:solidFill>
                  <a:srgbClr val="004479"/>
                </a:solidFill>
                <a:latin typeface="Muli ExtraBold" panose="02000503040000020004" pitchFamily="2" charset="0"/>
              </a:rPr>
              <a:t>Image</a:t>
            </a:r>
            <a:r>
              <a:rPr lang="en-US" altLang="ko-KR" dirty="0">
                <a:solidFill>
                  <a:schemeClr val="accent1"/>
                </a:solidFill>
                <a:latin typeface="Muli ExtraBold" panose="02000503040000020004" pitchFamily="2" charset="0"/>
              </a:rPr>
              <a:t> </a:t>
            </a:r>
            <a:r>
              <a:rPr lang="en-US" altLang="ko-KR" dirty="0">
                <a:latin typeface="Muli ExtraBold" panose="02000503040000020004" pitchFamily="2" charset="0"/>
              </a:rPr>
              <a:t>&amp;</a:t>
            </a:r>
            <a:r>
              <a:rPr lang="en-US" altLang="ko-KR" dirty="0">
                <a:solidFill>
                  <a:schemeClr val="accent1"/>
                </a:solidFill>
                <a:latin typeface="Muli ExtraBold" panose="02000503040000020004" pitchFamily="2" charset="0"/>
              </a:rPr>
              <a:t> </a:t>
            </a:r>
            <a:r>
              <a:rPr lang="en-US" altLang="ko-KR" dirty="0">
                <a:solidFill>
                  <a:srgbClr val="004479"/>
                </a:solidFill>
                <a:latin typeface="Muli ExtraBold" panose="02000503040000020004" pitchFamily="2" charset="0"/>
              </a:rPr>
              <a:t>Content</a:t>
            </a:r>
            <a:endParaRPr lang="ko-KR" altLang="en-US" dirty="0">
              <a:solidFill>
                <a:srgbClr val="004479"/>
              </a:solidFill>
              <a:latin typeface="Muli ExtraBold" panose="0200050304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2114E-BCD8-1440-869A-34DAD41AEB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52120" y="1420700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4479"/>
                </a:solidFill>
                <a:latin typeface="Muli" panose="02000503040000020004" pitchFamily="2" charset="0"/>
                <a:cs typeface="Arial" pitchFamily="34" charset="0"/>
              </a:rPr>
              <a:t>65</a:t>
            </a:r>
            <a:r>
              <a:rPr lang="en-US" altLang="ko-KR" sz="2000" b="1" dirty="0">
                <a:solidFill>
                  <a:srgbClr val="004479"/>
                </a:solidFill>
                <a:latin typeface="Muli" panose="02000503040000020004" pitchFamily="2" charset="0"/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004479"/>
              </a:solidFill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3056642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35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Muli" panose="02000503040000020004" pitchFamily="2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52120" y="1965530"/>
            <a:ext cx="2771880" cy="923330"/>
            <a:chOff x="5873194" y="1936452"/>
            <a:chExt cx="2527142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5873194" y="2213451"/>
              <a:ext cx="2527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73194" y="1936452"/>
              <a:ext cx="25271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52120" y="3601471"/>
            <a:ext cx="2771880" cy="923330"/>
            <a:chOff x="5873194" y="1936452"/>
            <a:chExt cx="2527142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5873194" y="2213451"/>
              <a:ext cx="2527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73194" y="1936452"/>
              <a:ext cx="25271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49D4BC62-F8E7-B74C-86E5-8F4ECA921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982" y="3224493"/>
            <a:ext cx="1307953" cy="130795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6C7FEF8-D166-B04F-9DE2-66B28088F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072" y="1547891"/>
            <a:ext cx="1307954" cy="13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0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2">
            <a:extLst>
              <a:ext uri="{FF2B5EF4-FFF2-40B4-BE49-F238E27FC236}">
                <a16:creationId xmlns:a16="http://schemas.microsoft.com/office/drawing/2014/main" id="{BDA82995-0880-4860-B44F-3FC11DD70D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863582"/>
              </p:ext>
            </p:extLst>
          </p:nvPr>
        </p:nvGraphicFramePr>
        <p:xfrm>
          <a:off x="410394" y="1174708"/>
          <a:ext cx="3557083" cy="35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25739"/>
              </p:ext>
            </p:extLst>
          </p:nvPr>
        </p:nvGraphicFramePr>
        <p:xfrm>
          <a:off x="4468933" y="1625333"/>
          <a:ext cx="3919491" cy="2322597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066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7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i="0" spc="0" dirty="0">
                          <a:solidFill>
                            <a:schemeClr val="bg1"/>
                          </a:solidFill>
                          <a:latin typeface="Muli ExtraBold" panose="02000503040000020004" pitchFamily="2" charset="0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i="0" spc="0" dirty="0">
                          <a:solidFill>
                            <a:schemeClr val="bg1"/>
                          </a:solidFill>
                          <a:latin typeface="Muli ExtraBold" panose="02000503040000020004" pitchFamily="2" charset="0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i="0" spc="0" dirty="0">
                          <a:solidFill>
                            <a:schemeClr val="bg1"/>
                          </a:solidFill>
                          <a:latin typeface="Muli ExtraBold" panose="02000503040000020004" pitchFamily="2" charset="0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 Here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 Here</a:t>
                      </a:r>
                      <a:endParaRPr lang="en-JM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en-JM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Content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Content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Content</a:t>
                      </a:r>
                      <a:endParaRPr lang="en-JM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Content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 Here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 Here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Content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Content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Content</a:t>
                      </a:r>
                      <a:endParaRPr lang="en-JM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Content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 Here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 Here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Content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5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77661" y="127560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ea typeface="+mj-ea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uli" panose="02000503040000020004" pitchFamily="2" charset="0"/>
              <a:ea typeface="+mj-ea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19506" y="4046123"/>
            <a:ext cx="3827164" cy="720109"/>
            <a:chOff x="1472558" y="998559"/>
            <a:chExt cx="2765965" cy="720109"/>
          </a:xfrm>
        </p:grpSpPr>
        <p:sp>
          <p:nvSpPr>
            <p:cNvPr id="14" name="TextBox 13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ea typeface="+mj-ea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36293" y="2725876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Muli ExtraBold" panose="02000503040000020004" pitchFamily="2" charset="0"/>
                <a:cs typeface="Arial" pitchFamily="34" charset="0"/>
              </a:rPr>
              <a:t>55</a:t>
            </a:r>
            <a:r>
              <a:rPr lang="en-US" altLang="ko-KR" sz="2000" b="1" dirty="0">
                <a:solidFill>
                  <a:schemeClr val="bg1"/>
                </a:solidFill>
                <a:latin typeface="Muli ExtraBold" panose="02000503040000020004" pitchFamily="2" charset="0"/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latin typeface="Muli ExtraBold" panose="02000503040000020004" pitchFamily="2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8461" y="2725876"/>
            <a:ext cx="93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Muli ExtraBold" panose="02000503040000020004" pitchFamily="2" charset="0"/>
                <a:cs typeface="Arial" pitchFamily="34" charset="0"/>
              </a:rPr>
              <a:t>30</a:t>
            </a:r>
            <a:r>
              <a:rPr lang="en-US" altLang="ko-KR" sz="2000" b="1" dirty="0">
                <a:solidFill>
                  <a:schemeClr val="bg1"/>
                </a:solidFill>
                <a:latin typeface="Muli ExtraBold" panose="02000503040000020004" pitchFamily="2" charset="0"/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latin typeface="Muli ExtraBold" panose="02000503040000020004" pitchFamily="2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1599017"/>
            <a:ext cx="93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Muli ExtraBold" panose="02000503040000020004" pitchFamily="2" charset="0"/>
                <a:cs typeface="Arial" pitchFamily="34" charset="0"/>
              </a:rPr>
              <a:t>15</a:t>
            </a:r>
            <a:r>
              <a:rPr lang="en-US" altLang="ko-KR" sz="2000" b="1" dirty="0">
                <a:solidFill>
                  <a:schemeClr val="bg1"/>
                </a:solidFill>
                <a:latin typeface="Muli ExtraBold" panose="02000503040000020004" pitchFamily="2" charset="0"/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latin typeface="Muli ExtraBold" panose="02000503040000020004" pitchFamily="2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2" y="3437587"/>
            <a:ext cx="54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Muli SemiBold" panose="02000503040000020004" pitchFamily="2" charset="0"/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latin typeface="Muli SemiBold" panose="02000503040000020004" pitchFamily="2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3546" y="3437587"/>
            <a:ext cx="54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Muli SemiBold" panose="02000503040000020004" pitchFamily="2" charset="0"/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latin typeface="Muli SemiBold" panose="02000503040000020004" pitchFamily="2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6128" y="2003001"/>
            <a:ext cx="54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Muli SemiBold" panose="02000503040000020004" pitchFamily="2" charset="0"/>
                <a:cs typeface="Arial" pitchFamily="34" charset="0"/>
              </a:rPr>
              <a:t>C</a:t>
            </a:r>
            <a:endParaRPr lang="ko-KR" altLang="en-US" sz="3600" b="1" dirty="0">
              <a:solidFill>
                <a:schemeClr val="bg1"/>
              </a:solidFill>
              <a:latin typeface="Muli SemiBold" panose="02000503040000020004" pitchFamily="2" charset="0"/>
              <a:cs typeface="Arial" pitchFamily="34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rgbClr val="004479"/>
                </a:solidFill>
              </a:rPr>
              <a:t>Table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&amp; </a:t>
            </a:r>
            <a:r>
              <a:rPr lang="en-US" altLang="ko-KR" dirty="0">
                <a:solidFill>
                  <a:srgbClr val="004479"/>
                </a:solidFill>
              </a:rPr>
              <a:t>Chart</a:t>
            </a:r>
            <a:endParaRPr lang="ko-KR" altLang="en-US" dirty="0">
              <a:solidFill>
                <a:srgbClr val="00447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C144E0-22C5-AE47-9301-2B195C3CBC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2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9"/>
          <p:cNvSpPr/>
          <p:nvPr/>
        </p:nvSpPr>
        <p:spPr>
          <a:xfrm>
            <a:off x="5140178" y="1517667"/>
            <a:ext cx="504055" cy="504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A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직사각형 15"/>
          <p:cNvSpPr/>
          <p:nvPr/>
        </p:nvSpPr>
        <p:spPr>
          <a:xfrm>
            <a:off x="5140178" y="2151969"/>
            <a:ext cx="504055" cy="504000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B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17"/>
          <p:cNvSpPr/>
          <p:nvPr/>
        </p:nvSpPr>
        <p:spPr>
          <a:xfrm>
            <a:off x="5140178" y="2775677"/>
            <a:ext cx="504055" cy="504000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C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직사각형 19"/>
          <p:cNvSpPr/>
          <p:nvPr/>
        </p:nvSpPr>
        <p:spPr>
          <a:xfrm>
            <a:off x="5140178" y="3399385"/>
            <a:ext cx="504055" cy="504000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D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21"/>
          <p:cNvSpPr/>
          <p:nvPr/>
        </p:nvSpPr>
        <p:spPr>
          <a:xfrm>
            <a:off x="5140178" y="4023093"/>
            <a:ext cx="504055" cy="504000"/>
          </a:xfrm>
          <a:prstGeom prst="ellipse">
            <a:avLst/>
          </a:prstGeom>
          <a:solidFill>
            <a:srgbClr val="00447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E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직선 연결선 2"/>
          <p:cNvCxnSpPr/>
          <p:nvPr/>
        </p:nvCxnSpPr>
        <p:spPr>
          <a:xfrm>
            <a:off x="3015942" y="1769667"/>
            <a:ext cx="201622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24"/>
          <p:cNvCxnSpPr/>
          <p:nvPr/>
        </p:nvCxnSpPr>
        <p:spPr>
          <a:xfrm>
            <a:off x="3375982" y="2403969"/>
            <a:ext cx="165618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25"/>
          <p:cNvCxnSpPr/>
          <p:nvPr/>
        </p:nvCxnSpPr>
        <p:spPr>
          <a:xfrm>
            <a:off x="3736022" y="3027677"/>
            <a:ext cx="129614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6"/>
          <p:cNvCxnSpPr/>
          <p:nvPr/>
        </p:nvCxnSpPr>
        <p:spPr>
          <a:xfrm>
            <a:off x="4132166" y="3651385"/>
            <a:ext cx="900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7"/>
          <p:cNvCxnSpPr/>
          <p:nvPr/>
        </p:nvCxnSpPr>
        <p:spPr>
          <a:xfrm>
            <a:off x="4528110" y="4275093"/>
            <a:ext cx="50405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749233" y="1431557"/>
            <a:ext cx="2830257" cy="676219"/>
            <a:chOff x="1472558" y="998559"/>
            <a:chExt cx="2765965" cy="676219"/>
          </a:xfrm>
        </p:grpSpPr>
        <p:sp>
          <p:nvSpPr>
            <p:cNvPr id="31" name="TextBox 30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49233" y="2057914"/>
            <a:ext cx="2830257" cy="676219"/>
            <a:chOff x="1472558" y="998559"/>
            <a:chExt cx="2765965" cy="676219"/>
          </a:xfrm>
        </p:grpSpPr>
        <p:sp>
          <p:nvSpPr>
            <p:cNvPr id="34" name="TextBox 33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49233" y="2684271"/>
            <a:ext cx="2830257" cy="676219"/>
            <a:chOff x="1472558" y="998559"/>
            <a:chExt cx="2765965" cy="676219"/>
          </a:xfrm>
        </p:grpSpPr>
        <p:sp>
          <p:nvSpPr>
            <p:cNvPr id="37" name="TextBox 36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49233" y="3310628"/>
            <a:ext cx="2830257" cy="676219"/>
            <a:chOff x="1472558" y="998559"/>
            <a:chExt cx="2765965" cy="676219"/>
          </a:xfrm>
        </p:grpSpPr>
        <p:sp>
          <p:nvSpPr>
            <p:cNvPr id="40" name="TextBox 39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49233" y="3936983"/>
            <a:ext cx="2830257" cy="676219"/>
            <a:chOff x="1472558" y="998559"/>
            <a:chExt cx="2765965" cy="676219"/>
          </a:xfrm>
        </p:grpSpPr>
        <p:sp>
          <p:nvSpPr>
            <p:cNvPr id="43" name="TextBox 42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rgbClr val="004479"/>
                </a:solidFill>
              </a:rPr>
              <a:t>Chart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graphicFrame>
        <p:nvGraphicFramePr>
          <p:cNvPr id="29" name="SmartArt Placeholder 13">
            <a:extLst>
              <a:ext uri="{FF2B5EF4-FFF2-40B4-BE49-F238E27FC236}">
                <a16:creationId xmlns:a16="http://schemas.microsoft.com/office/drawing/2014/main" id="{3EBE4ED4-C58E-4D4D-AB93-644278D34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76127"/>
              </p:ext>
            </p:extLst>
          </p:nvPr>
        </p:nvGraphicFramePr>
        <p:xfrm>
          <a:off x="612169" y="1149092"/>
          <a:ext cx="3807929" cy="3566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직사각형 9">
            <a:extLst>
              <a:ext uri="{FF2B5EF4-FFF2-40B4-BE49-F238E27FC236}">
                <a16:creationId xmlns:a16="http://schemas.microsoft.com/office/drawing/2014/main" id="{E156B583-BB30-496B-A91A-4E537D30184C}"/>
              </a:ext>
            </a:extLst>
          </p:cNvPr>
          <p:cNvSpPr/>
          <p:nvPr/>
        </p:nvSpPr>
        <p:spPr>
          <a:xfrm>
            <a:off x="2341932" y="1637759"/>
            <a:ext cx="351655" cy="3223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Muli" panose="02000503040000020004" pitchFamily="2" charset="0"/>
                <a:cs typeface="Arial" pitchFamily="34" charset="0"/>
              </a:rPr>
              <a:t>A</a:t>
            </a:r>
            <a:endParaRPr lang="ko-KR" altLang="en-US" b="1" dirty="0"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47" name="직사각형 15">
            <a:extLst>
              <a:ext uri="{FF2B5EF4-FFF2-40B4-BE49-F238E27FC236}">
                <a16:creationId xmlns:a16="http://schemas.microsoft.com/office/drawing/2014/main" id="{F52629E1-39A1-445E-9359-6A1F4D350669}"/>
              </a:ext>
            </a:extLst>
          </p:cNvPr>
          <p:cNvSpPr/>
          <p:nvPr/>
        </p:nvSpPr>
        <p:spPr>
          <a:xfrm>
            <a:off x="2341932" y="2280448"/>
            <a:ext cx="351655" cy="3223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Muli" panose="02000503040000020004" pitchFamily="2" charset="0"/>
                <a:cs typeface="Arial" pitchFamily="34" charset="0"/>
              </a:rPr>
              <a:t>B</a:t>
            </a:r>
            <a:endParaRPr lang="ko-KR" altLang="en-US" b="1" dirty="0"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48" name="직사각형 17">
            <a:extLst>
              <a:ext uri="{FF2B5EF4-FFF2-40B4-BE49-F238E27FC236}">
                <a16:creationId xmlns:a16="http://schemas.microsoft.com/office/drawing/2014/main" id="{DBED8BAC-7703-490A-97DA-E0AE242DDB00}"/>
              </a:ext>
            </a:extLst>
          </p:cNvPr>
          <p:cNvSpPr/>
          <p:nvPr/>
        </p:nvSpPr>
        <p:spPr>
          <a:xfrm>
            <a:off x="2341932" y="2923137"/>
            <a:ext cx="351655" cy="3223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Muli" panose="02000503040000020004" pitchFamily="2" charset="0"/>
                <a:cs typeface="Arial" pitchFamily="34" charset="0"/>
              </a:rPr>
              <a:t>C</a:t>
            </a:r>
            <a:endParaRPr lang="ko-KR" altLang="en-US" b="1" dirty="0"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49" name="직사각형 19">
            <a:extLst>
              <a:ext uri="{FF2B5EF4-FFF2-40B4-BE49-F238E27FC236}">
                <a16:creationId xmlns:a16="http://schemas.microsoft.com/office/drawing/2014/main" id="{9E97F621-4F8D-4511-A512-FF657F799481}"/>
              </a:ext>
            </a:extLst>
          </p:cNvPr>
          <p:cNvSpPr/>
          <p:nvPr/>
        </p:nvSpPr>
        <p:spPr>
          <a:xfrm>
            <a:off x="2341932" y="3565826"/>
            <a:ext cx="351655" cy="3223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Muli" panose="02000503040000020004" pitchFamily="2" charset="0"/>
                <a:cs typeface="Arial" pitchFamily="34" charset="0"/>
              </a:rPr>
              <a:t>D</a:t>
            </a:r>
            <a:endParaRPr lang="ko-KR" altLang="en-US" b="1" dirty="0"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50" name="직사각형 21">
            <a:extLst>
              <a:ext uri="{FF2B5EF4-FFF2-40B4-BE49-F238E27FC236}">
                <a16:creationId xmlns:a16="http://schemas.microsoft.com/office/drawing/2014/main" id="{295654F3-2D5B-43B4-B031-8E01D19B16D5}"/>
              </a:ext>
            </a:extLst>
          </p:cNvPr>
          <p:cNvSpPr/>
          <p:nvPr/>
        </p:nvSpPr>
        <p:spPr>
          <a:xfrm>
            <a:off x="2341932" y="4208516"/>
            <a:ext cx="351655" cy="3223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latin typeface="Muli" panose="02000503040000020004" pitchFamily="2" charset="0"/>
                <a:cs typeface="Arial" pitchFamily="34" charset="0"/>
              </a:rPr>
              <a:t>E</a:t>
            </a:r>
            <a:endParaRPr lang="ko-KR" altLang="en-US" b="1" dirty="0"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9C5C86-5620-4D40-98C5-523D80C4FF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7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058481" y="1384229"/>
            <a:ext cx="1195786" cy="1195786"/>
            <a:chOff x="1235576" y="1353749"/>
            <a:chExt cx="1195786" cy="1195786"/>
          </a:xfrm>
        </p:grpSpPr>
        <p:sp>
          <p:nvSpPr>
            <p:cNvPr id="39" name="Teardrop 38"/>
            <p:cNvSpPr/>
            <p:nvPr/>
          </p:nvSpPr>
          <p:spPr>
            <a:xfrm rot="8100000">
              <a:off x="1235576" y="1353749"/>
              <a:ext cx="1195786" cy="1195786"/>
            </a:xfrm>
            <a:prstGeom prst="teardrop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04385" y="1422558"/>
              <a:ext cx="1058168" cy="10581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81386" y="1384229"/>
            <a:ext cx="1195786" cy="1195786"/>
            <a:chOff x="1235576" y="1353749"/>
            <a:chExt cx="1195786" cy="1195786"/>
          </a:xfrm>
        </p:grpSpPr>
        <p:sp>
          <p:nvSpPr>
            <p:cNvPr id="42" name="Teardrop 41"/>
            <p:cNvSpPr/>
            <p:nvPr/>
          </p:nvSpPr>
          <p:spPr>
            <a:xfrm rot="8100000">
              <a:off x="1235576" y="1353749"/>
              <a:ext cx="1195786" cy="1195786"/>
            </a:xfrm>
            <a:prstGeom prst="teardrop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304385" y="1422558"/>
              <a:ext cx="1058168" cy="10581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32240" y="1429785"/>
            <a:ext cx="1195786" cy="1195786"/>
            <a:chOff x="1235576" y="1353749"/>
            <a:chExt cx="1195786" cy="1195786"/>
          </a:xfrm>
        </p:grpSpPr>
        <p:sp>
          <p:nvSpPr>
            <p:cNvPr id="45" name="Teardrop 44"/>
            <p:cNvSpPr/>
            <p:nvPr/>
          </p:nvSpPr>
          <p:spPr>
            <a:xfrm rot="8100000">
              <a:off x="1235576" y="1353749"/>
              <a:ext cx="1195786" cy="1195786"/>
            </a:xfrm>
            <a:prstGeom prst="teardrop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1304385" y="1422558"/>
              <a:ext cx="1058168" cy="10581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rgbClr val="004479"/>
                </a:solidFill>
              </a:rPr>
              <a:t>Infographic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235576" y="1384229"/>
            <a:ext cx="1195786" cy="1195786"/>
            <a:chOff x="1235576" y="1353749"/>
            <a:chExt cx="1195786" cy="1195786"/>
          </a:xfrm>
        </p:grpSpPr>
        <p:sp>
          <p:nvSpPr>
            <p:cNvPr id="4" name="Teardrop 3"/>
            <p:cNvSpPr/>
            <p:nvPr/>
          </p:nvSpPr>
          <p:spPr>
            <a:xfrm rot="8100000">
              <a:off x="1235576" y="1353749"/>
              <a:ext cx="1195786" cy="1195786"/>
            </a:xfrm>
            <a:prstGeom prst="teardrop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04385" y="1422558"/>
              <a:ext cx="1058168" cy="10581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58135" y="3115822"/>
            <a:ext cx="1550670" cy="1417356"/>
            <a:chOff x="803640" y="3362835"/>
            <a:chExt cx="2059657" cy="141735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81040" y="3115822"/>
            <a:ext cx="1550670" cy="1417356"/>
            <a:chOff x="803640" y="3362835"/>
            <a:chExt cx="2059657" cy="1417356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03945" y="3115822"/>
            <a:ext cx="1550670" cy="1417356"/>
            <a:chOff x="803640" y="3362835"/>
            <a:chExt cx="2059657" cy="1417356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26849" y="3115822"/>
            <a:ext cx="1550670" cy="1417356"/>
            <a:chOff x="803640" y="3362835"/>
            <a:chExt cx="2059657" cy="1417356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CBA9A3-6677-5842-927A-1D32D80CF2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B97B43C9-1344-D344-8D0A-5AC5BF24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6949" y="1671009"/>
            <a:ext cx="608912" cy="608912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4F8DFDF-2D00-A540-91AB-3486952C7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6054" y="1657851"/>
            <a:ext cx="635228" cy="635228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1DC9A513-DD2B-824E-B23F-006C28771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4552" y="1600504"/>
            <a:ext cx="692575" cy="692575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DCC3ADCC-A30F-D44B-8142-855BB7FFB7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51103" y="1675695"/>
            <a:ext cx="653058" cy="6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9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  <a:latin typeface="Muli ExtraBold" panose="02000503040000020004" pitchFamily="2" charset="0"/>
              </a:rPr>
              <a:t> </a:t>
            </a:r>
            <a:r>
              <a:rPr lang="en-US" altLang="ko-KR" dirty="0">
                <a:solidFill>
                  <a:srgbClr val="004479"/>
                </a:solidFill>
                <a:latin typeface="Muli ExtraBold" panose="02000503040000020004" pitchFamily="2" charset="0"/>
              </a:rPr>
              <a:t>Image</a:t>
            </a:r>
            <a:r>
              <a:rPr lang="en-US" altLang="ko-KR" dirty="0">
                <a:solidFill>
                  <a:schemeClr val="accent1"/>
                </a:solidFill>
                <a:latin typeface="Muli ExtraBold" panose="02000503040000020004" pitchFamily="2" charset="0"/>
              </a:rPr>
              <a:t> </a:t>
            </a:r>
            <a:r>
              <a:rPr lang="en-US" altLang="ko-KR" dirty="0">
                <a:latin typeface="Muli ExtraBold" panose="02000503040000020004" pitchFamily="2" charset="0"/>
              </a:rPr>
              <a:t>&amp;</a:t>
            </a:r>
            <a:r>
              <a:rPr lang="en-US" altLang="ko-KR" dirty="0">
                <a:solidFill>
                  <a:schemeClr val="accent1"/>
                </a:solidFill>
                <a:latin typeface="Muli ExtraBold" panose="02000503040000020004" pitchFamily="2" charset="0"/>
              </a:rPr>
              <a:t> </a:t>
            </a:r>
            <a:r>
              <a:rPr lang="en-US" altLang="ko-KR" dirty="0">
                <a:solidFill>
                  <a:srgbClr val="004479"/>
                </a:solidFill>
                <a:latin typeface="Muli ExtraBold" panose="02000503040000020004" pitchFamily="2" charset="0"/>
              </a:rPr>
              <a:t>Content</a:t>
            </a:r>
            <a:endParaRPr lang="ko-KR" altLang="en-US" dirty="0">
              <a:solidFill>
                <a:srgbClr val="004479"/>
              </a:solidFill>
              <a:latin typeface="Muli ExtraBold" panose="02000503040000020004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49688" y="2443031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5878996" y="2443031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7308304" y="2443031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320398" y="1245513"/>
            <a:ext cx="4103602" cy="966197"/>
            <a:chOff x="4320398" y="1245513"/>
            <a:chExt cx="4103602" cy="966197"/>
          </a:xfrm>
        </p:grpSpPr>
        <p:sp>
          <p:nvSpPr>
            <p:cNvPr id="20" name="TextBox 19"/>
            <p:cNvSpPr txBox="1"/>
            <p:nvPr/>
          </p:nvSpPr>
          <p:spPr>
            <a:xfrm>
              <a:off x="4320399" y="1565379"/>
              <a:ext cx="4103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This text can be replaced with your own text. This text can be replaced with your own text. You can simply impress your audience and add a unique zing.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20398" y="1245513"/>
              <a:ext cx="41036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30824" y="3646049"/>
            <a:ext cx="1152128" cy="860885"/>
            <a:chOff x="1472558" y="998559"/>
            <a:chExt cx="2310904" cy="860885"/>
          </a:xfrm>
        </p:grpSpPr>
        <p:sp>
          <p:nvSpPr>
            <p:cNvPr id="27" name="TextBox 26"/>
            <p:cNvSpPr txBox="1"/>
            <p:nvPr/>
          </p:nvSpPr>
          <p:spPr>
            <a:xfrm>
              <a:off x="1472558" y="1213113"/>
              <a:ext cx="2310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2558" y="998559"/>
              <a:ext cx="2310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60132" y="3646049"/>
            <a:ext cx="1152128" cy="860885"/>
            <a:chOff x="1472558" y="998559"/>
            <a:chExt cx="2310904" cy="860885"/>
          </a:xfrm>
        </p:grpSpPr>
        <p:sp>
          <p:nvSpPr>
            <p:cNvPr id="33" name="TextBox 32"/>
            <p:cNvSpPr txBox="1"/>
            <p:nvPr/>
          </p:nvSpPr>
          <p:spPr>
            <a:xfrm>
              <a:off x="1472558" y="1213113"/>
              <a:ext cx="2310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72558" y="998559"/>
              <a:ext cx="2310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89440" y="3646049"/>
            <a:ext cx="1152128" cy="860885"/>
            <a:chOff x="1472558" y="998559"/>
            <a:chExt cx="2310904" cy="860885"/>
          </a:xfrm>
        </p:grpSpPr>
        <p:sp>
          <p:nvSpPr>
            <p:cNvPr id="36" name="TextBox 35"/>
            <p:cNvSpPr txBox="1"/>
            <p:nvPr/>
          </p:nvSpPr>
          <p:spPr>
            <a:xfrm>
              <a:off x="1472558" y="1213113"/>
              <a:ext cx="2310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72558" y="998559"/>
              <a:ext cx="2310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CB625C-C43B-F545-A4A5-083524A6B5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AFA919E-C4C1-9A45-8504-FC0A9C784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5872" y="2613826"/>
            <a:ext cx="602031" cy="60203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9A87CDC-830C-D14B-B062-4532810C0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3280" y="2570026"/>
            <a:ext cx="645831" cy="64583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97DF4A7-E402-A141-9EFC-759D07B2E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81875" y="2594960"/>
            <a:ext cx="581050" cy="581050"/>
          </a:xfrm>
          <a:prstGeom prst="rect">
            <a:avLst/>
          </a:prstGeom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B529AB2-5BD0-9C43-B13C-56F648A6D04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1244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14" idx="0"/>
            <a:endCxn id="16" idx="3"/>
          </p:cNvCxnSpPr>
          <p:nvPr/>
        </p:nvCxnSpPr>
        <p:spPr>
          <a:xfrm flipV="1">
            <a:off x="3027803" y="2243404"/>
            <a:ext cx="2144971" cy="693148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0"/>
            <a:endCxn id="18" idx="3"/>
          </p:cNvCxnSpPr>
          <p:nvPr/>
        </p:nvCxnSpPr>
        <p:spPr>
          <a:xfrm flipV="1">
            <a:off x="3027803" y="2555382"/>
            <a:ext cx="3459136" cy="38117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0"/>
            <a:endCxn id="20" idx="2"/>
          </p:cNvCxnSpPr>
          <p:nvPr/>
        </p:nvCxnSpPr>
        <p:spPr>
          <a:xfrm>
            <a:off x="3027803" y="2936552"/>
            <a:ext cx="3849228" cy="548443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0"/>
            <a:endCxn id="19" idx="2"/>
          </p:cNvCxnSpPr>
          <p:nvPr/>
        </p:nvCxnSpPr>
        <p:spPr>
          <a:xfrm>
            <a:off x="3027803" y="2936552"/>
            <a:ext cx="2554867" cy="1190326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rgbClr val="004479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1773083" y="1765985"/>
            <a:ext cx="2510885" cy="251088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715613" y="2125512"/>
            <a:ext cx="1681564" cy="1681564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692861" y="2867540"/>
            <a:ext cx="1727068" cy="678649"/>
            <a:chOff x="3233964" y="1954419"/>
            <a:chExt cx="1410044" cy="678649"/>
          </a:xfrm>
        </p:grpSpPr>
        <p:sp>
          <p:nvSpPr>
            <p:cNvPr id="11" name="TextBox 10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ExtraBold" panose="02000503040000020004" pitchFamily="2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ExtraBold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Simple 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9063" y="2936552"/>
            <a:ext cx="1578925" cy="1056546"/>
            <a:chOff x="-475010" y="1114177"/>
            <a:chExt cx="3085230" cy="1056546"/>
          </a:xfrm>
        </p:grpSpPr>
        <p:sp>
          <p:nvSpPr>
            <p:cNvPr id="14" name="TextBox 13"/>
            <p:cNvSpPr txBox="1"/>
            <p:nvPr/>
          </p:nvSpPr>
          <p:spPr>
            <a:xfrm>
              <a:off x="-475010" y="1114177"/>
              <a:ext cx="30824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Muli ExtraBold" panose="02000503040000020004" pitchFamily="2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Muli ExtraBold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460976" y="1339726"/>
              <a:ext cx="3071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Muli" panose="02000503040000020004" pitchFamily="2" charset="0"/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5004049" y="1260001"/>
            <a:ext cx="1152128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6314185" y="1548499"/>
            <a:ext cx="1179637" cy="1179637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5582670" y="3624101"/>
            <a:ext cx="1005554" cy="1005554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6877031" y="2693120"/>
            <a:ext cx="1583750" cy="15837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805372" y="3358782"/>
            <a:ext cx="1727068" cy="678649"/>
            <a:chOff x="3233964" y="1954419"/>
            <a:chExt cx="1410044" cy="678649"/>
          </a:xfrm>
        </p:grpSpPr>
        <p:sp>
          <p:nvSpPr>
            <p:cNvPr id="38" name="TextBox 37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Muli ExtraBold" panose="02000503040000020004" pitchFamily="2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latin typeface="Muli ExtraBold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Muli" panose="02000503040000020004" pitchFamily="2" charset="0"/>
                  <a:cs typeface="Arial" pitchFamily="34" charset="0"/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FCD02-3EBE-4440-AA0B-2C90428F0D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BBB24539-E78D-DB41-AEB1-CA5EBE13B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329" y="2192518"/>
            <a:ext cx="844424" cy="844424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D3889DA-B845-4941-90C5-BAD31D707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0452" y="1768090"/>
            <a:ext cx="766518" cy="766518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33DA73F9-D203-3E4C-BD22-F84FA55F3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35040" y="3750928"/>
            <a:ext cx="751899" cy="75189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21209BB-E45A-E14E-9575-0C2FBCC10D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40588" y="1972620"/>
            <a:ext cx="925144" cy="925144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129CFEE5-3155-2841-9AC7-72358BD32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30543" y="1457021"/>
            <a:ext cx="704253" cy="70425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155CA1D-8DE1-6347-8F49-028FE0A9C1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15130" y="2814216"/>
            <a:ext cx="653058" cy="6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71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669913"/>
              </p:ext>
            </p:extLst>
          </p:nvPr>
        </p:nvGraphicFramePr>
        <p:xfrm>
          <a:off x="719999" y="1632288"/>
          <a:ext cx="7704000" cy="1975814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8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6829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i="0" spc="0" dirty="0">
                          <a:solidFill>
                            <a:schemeClr val="bg1"/>
                          </a:solidFill>
                          <a:latin typeface="Muli ExtraBold" panose="02000503040000020004" pitchFamily="2" charset="0"/>
                          <a:cs typeface="Arial" pitchFamily="34" charset="0"/>
                        </a:rPr>
                        <a:t>Tittle 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7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i="0" spc="0" dirty="0">
                          <a:solidFill>
                            <a:schemeClr val="bg1"/>
                          </a:solidFill>
                          <a:latin typeface="Muli ExtraBold" panose="02000503040000020004" pitchFamily="2" charset="0"/>
                          <a:cs typeface="Arial" pitchFamily="34" charset="0"/>
                        </a:rPr>
                        <a:t>Tittle B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7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i="0" spc="0" dirty="0">
                          <a:solidFill>
                            <a:schemeClr val="bg1"/>
                          </a:solidFill>
                          <a:latin typeface="Muli ExtraBold" panose="02000503040000020004" pitchFamily="2" charset="0"/>
                          <a:cs typeface="Arial" pitchFamily="34" charset="0"/>
                        </a:rPr>
                        <a:t>Tittle C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7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i="0" spc="0" dirty="0">
                          <a:solidFill>
                            <a:schemeClr val="bg1"/>
                          </a:solidFill>
                          <a:latin typeface="Muli ExtraBold" panose="02000503040000020004" pitchFamily="2" charset="0"/>
                          <a:cs typeface="Arial" pitchFamily="34" charset="0"/>
                        </a:rPr>
                        <a:t>Tittle D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7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i="0" spc="0" dirty="0">
                          <a:solidFill>
                            <a:schemeClr val="bg1"/>
                          </a:solidFill>
                          <a:latin typeface="Muli ExtraBold" panose="02000503040000020004" pitchFamily="2" charset="0"/>
                          <a:cs typeface="Arial" pitchFamily="34" charset="0"/>
                        </a:rPr>
                        <a:t>Tittle 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7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i="0" spc="0" dirty="0">
                          <a:solidFill>
                            <a:schemeClr val="bg1"/>
                          </a:solidFill>
                          <a:latin typeface="Muli ExtraBold" panose="02000503040000020004" pitchFamily="2" charset="0"/>
                          <a:cs typeface="Arial" pitchFamily="34" charset="0"/>
                        </a:rPr>
                        <a:t>Tittle F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7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97">
                <a:tc>
                  <a:txBody>
                    <a:bodyPr/>
                    <a:lstStyle/>
                    <a:p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97">
                <a:tc>
                  <a:txBody>
                    <a:bodyPr/>
                    <a:lstStyle/>
                    <a:p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9255" y="3959822"/>
            <a:ext cx="738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This text can be replaced with your own text. This text can be replaced with your own text. You can simply impress your audience and add a unique zing and appeal to your Reports and Presentations with our Templates. </a:t>
            </a:r>
          </a:p>
        </p:txBody>
      </p:sp>
      <p:sp>
        <p:nvSpPr>
          <p:cNvPr id="5" name="자유형 8"/>
          <p:cNvSpPr/>
          <p:nvPr/>
        </p:nvSpPr>
        <p:spPr>
          <a:xfrm flipV="1">
            <a:off x="792199" y="3833986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9"/>
          <p:cNvSpPr/>
          <p:nvPr/>
        </p:nvSpPr>
        <p:spPr>
          <a:xfrm>
            <a:off x="792199" y="4686271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29854" y="1288032"/>
            <a:ext cx="189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Your Text Here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rgbClr val="004479"/>
                </a:solidFill>
              </a:rPr>
              <a:t>Table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BBD7C1-E703-B843-A884-9FE0C90B2C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0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 txBox="1">
            <a:spLocks/>
          </p:cNvSpPr>
          <p:nvPr/>
        </p:nvSpPr>
        <p:spPr>
          <a:xfrm>
            <a:off x="467544" y="594742"/>
            <a:ext cx="1763768" cy="93789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ExtraBold" panose="02000503040000020004" pitchFamily="2" charset="0"/>
                <a:cs typeface="Arial" pitchFamily="34" charset="0"/>
              </a:rPr>
              <a:t>Simple </a:t>
            </a:r>
            <a:r>
              <a:rPr lang="en-US" altLang="ko-KR" sz="1800" b="1" dirty="0">
                <a:solidFill>
                  <a:schemeClr val="accent1"/>
                </a:solidFill>
                <a:latin typeface="Muli ExtraBold" panose="02000503040000020004" pitchFamily="2" charset="0"/>
                <a:cs typeface="Arial" pitchFamily="34" charset="0"/>
              </a:rPr>
              <a:t>Presentation 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ExtraBold" panose="02000503040000020004" pitchFamily="2" charset="0"/>
                <a:cs typeface="Arial" pitchFamily="34" charset="0"/>
              </a:rPr>
              <a:t>Designed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1674909"/>
            <a:ext cx="1619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13" name="Text Placeholder 13"/>
          <p:cNvSpPr txBox="1">
            <a:spLocks/>
          </p:cNvSpPr>
          <p:nvPr/>
        </p:nvSpPr>
        <p:spPr>
          <a:xfrm>
            <a:off x="6912688" y="2212159"/>
            <a:ext cx="1763768" cy="93789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ExtraBold" panose="02000503040000020004" pitchFamily="2" charset="0"/>
                <a:cs typeface="Arial" pitchFamily="34" charset="0"/>
              </a:rPr>
              <a:t>Simple </a:t>
            </a:r>
            <a:r>
              <a:rPr lang="en-US" altLang="ko-KR" sz="1800" b="1" dirty="0">
                <a:solidFill>
                  <a:schemeClr val="accent2"/>
                </a:solidFill>
                <a:latin typeface="Muli ExtraBold" panose="02000503040000020004" pitchFamily="2" charset="0"/>
                <a:cs typeface="Arial" pitchFamily="34" charset="0"/>
              </a:rPr>
              <a:t>Presentation 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ExtraBold" panose="02000503040000020004" pitchFamily="2" charset="0"/>
                <a:cs typeface="Arial" pitchFamily="34" charset="0"/>
              </a:rPr>
              <a:t>Designed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6705" y="3292326"/>
            <a:ext cx="1619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40AA381-1535-4181-8CCD-E4B694F484B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E0970874-CF5D-455D-9352-080052BFDE3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BCB4C5-C451-7847-BB4D-69642E0D00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4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rgbClr val="004479"/>
                </a:solidFill>
              </a:rPr>
              <a:t>Table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&amp; </a:t>
            </a:r>
            <a:r>
              <a:rPr lang="en-US" altLang="ko-KR" dirty="0">
                <a:solidFill>
                  <a:srgbClr val="004479"/>
                </a:solidFill>
              </a:rPr>
              <a:t>Chart</a:t>
            </a:r>
            <a:endParaRPr lang="ko-KR" altLang="en-US" dirty="0">
              <a:solidFill>
                <a:srgbClr val="00447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0791" y="1275606"/>
            <a:ext cx="1663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ExtraBold" panose="02000503040000020004" pitchFamily="2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uli ExtraBold" panose="02000503040000020004" pitchFamily="2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38105"/>
              </p:ext>
            </p:extLst>
          </p:nvPr>
        </p:nvGraphicFramePr>
        <p:xfrm>
          <a:off x="4788026" y="1603588"/>
          <a:ext cx="3652921" cy="161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24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Add Text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Add Text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Add Text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Add Text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99299" y="1275606"/>
            <a:ext cx="1663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ExtraBold" panose="02000503040000020004" pitchFamily="2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uli ExtraBold" panose="02000503040000020004" pitchFamily="2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7937"/>
              </p:ext>
            </p:extLst>
          </p:nvPr>
        </p:nvGraphicFramePr>
        <p:xfrm>
          <a:off x="706534" y="1603588"/>
          <a:ext cx="3652921" cy="161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24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Add Text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Add Text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Add Text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Add Text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 Light" panose="02000503040000020004" pitchFamily="2" charset="0"/>
                          <a:cs typeface="Arial" pitchFamily="34" charset="0"/>
                        </a:rPr>
                        <a:t>Text</a:t>
                      </a:r>
                      <a:endParaRPr lang="ko-KR" alt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 Light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683568" y="3493538"/>
            <a:ext cx="1008112" cy="1082810"/>
            <a:chOff x="683568" y="3493538"/>
            <a:chExt cx="854571" cy="1082810"/>
          </a:xfrm>
        </p:grpSpPr>
        <p:sp>
          <p:nvSpPr>
            <p:cNvPr id="33" name="TextBox 32"/>
            <p:cNvSpPr txBox="1"/>
            <p:nvPr/>
          </p:nvSpPr>
          <p:spPr>
            <a:xfrm>
              <a:off x="686969" y="3493538"/>
              <a:ext cx="851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Contents A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3568" y="3762142"/>
              <a:ext cx="851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Contents B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3568" y="4030746"/>
              <a:ext cx="851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Contents C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3568" y="4299349"/>
              <a:ext cx="851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Contents D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3680307146"/>
              </p:ext>
            </p:extLst>
          </p:nvPr>
        </p:nvGraphicFramePr>
        <p:xfrm>
          <a:off x="1524000" y="3363838"/>
          <a:ext cx="2759968" cy="134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4644008" y="3589973"/>
            <a:ext cx="4104456" cy="1150863"/>
            <a:chOff x="4320398" y="1245513"/>
            <a:chExt cx="4103602" cy="1150863"/>
          </a:xfrm>
        </p:grpSpPr>
        <p:sp>
          <p:nvSpPr>
            <p:cNvPr id="49" name="TextBox 48"/>
            <p:cNvSpPr txBox="1"/>
            <p:nvPr/>
          </p:nvSpPr>
          <p:spPr>
            <a:xfrm>
              <a:off x="4320399" y="1565379"/>
              <a:ext cx="4103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This text can be replaced with your own text. This text can be replaced with your own text. You can simply impress your audience and add a unique zing.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20398" y="1245513"/>
              <a:ext cx="41036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D30B6C-2699-2E43-8557-192E028E09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2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rgbClr val="004479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7" name="Flowchart: Extract 6"/>
          <p:cNvSpPr/>
          <p:nvPr/>
        </p:nvSpPr>
        <p:spPr>
          <a:xfrm>
            <a:off x="2380545" y="1349355"/>
            <a:ext cx="1839227" cy="1599878"/>
          </a:xfrm>
          <a:prstGeom prst="flowChartExtra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Flowchart: Extract 11"/>
          <p:cNvSpPr/>
          <p:nvPr/>
        </p:nvSpPr>
        <p:spPr>
          <a:xfrm>
            <a:off x="1427950" y="3056081"/>
            <a:ext cx="1839227" cy="1599878"/>
          </a:xfrm>
          <a:prstGeom prst="flowChartExtra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lowchart: Extract 12"/>
          <p:cNvSpPr/>
          <p:nvPr/>
        </p:nvSpPr>
        <p:spPr>
          <a:xfrm>
            <a:off x="3333139" y="3056081"/>
            <a:ext cx="1839227" cy="1599878"/>
          </a:xfrm>
          <a:prstGeom prst="flowChartExtra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Flowchart: Merge 13"/>
          <p:cNvSpPr/>
          <p:nvPr/>
        </p:nvSpPr>
        <p:spPr>
          <a:xfrm>
            <a:off x="2441852" y="3031893"/>
            <a:ext cx="1716612" cy="1493219"/>
          </a:xfrm>
          <a:prstGeom prst="flowChartMerg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 Placeholder 13"/>
          <p:cNvSpPr txBox="1">
            <a:spLocks/>
          </p:cNvSpPr>
          <p:nvPr/>
        </p:nvSpPr>
        <p:spPr>
          <a:xfrm>
            <a:off x="705935" y="1328340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Presentation Designed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5935" y="1958270"/>
            <a:ext cx="1777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96180" y="2293034"/>
            <a:ext cx="55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4479"/>
                </a:solidFill>
                <a:latin typeface="Muli ExtraBold" panose="02000503040000020004" pitchFamily="2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rgbClr val="004479"/>
              </a:solidFill>
              <a:latin typeface="Muli ExtraBold" panose="02000503040000020004" pitchFamily="2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0984" y="228371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4479"/>
                </a:solidFill>
                <a:latin typeface="Muli ExtraBold" panose="02000503040000020004" pitchFamily="2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rgbClr val="004479"/>
              </a:solidFill>
              <a:latin typeface="Muli ExtraBold" panose="02000503040000020004" pitchFamily="2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80984" y="350785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4479"/>
                </a:solidFill>
                <a:latin typeface="Muli ExtraBold" panose="02000503040000020004" pitchFamily="2" charset="0"/>
                <a:cs typeface="Arial" pitchFamily="34" charset="0"/>
              </a:rPr>
              <a:t>03</a:t>
            </a:r>
            <a:endParaRPr lang="ko-KR" altLang="en-US" sz="2400" b="1" dirty="0">
              <a:solidFill>
                <a:srgbClr val="004479"/>
              </a:solidFill>
              <a:latin typeface="Muli ExtraBold" panose="02000503040000020004" pitchFamily="2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895795" y="2283718"/>
            <a:ext cx="1404398" cy="1230217"/>
            <a:chOff x="1472558" y="998559"/>
            <a:chExt cx="2765965" cy="1230217"/>
          </a:xfrm>
        </p:grpSpPr>
        <p:sp>
          <p:nvSpPr>
            <p:cNvPr id="26" name="TextBox 25"/>
            <p:cNvSpPr txBox="1"/>
            <p:nvPr/>
          </p:nvSpPr>
          <p:spPr>
            <a:xfrm>
              <a:off x="1472558" y="1213113"/>
              <a:ext cx="27659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80598" y="2283718"/>
            <a:ext cx="1404398" cy="1230217"/>
            <a:chOff x="1472558" y="998559"/>
            <a:chExt cx="2765965" cy="1230217"/>
          </a:xfrm>
        </p:grpSpPr>
        <p:sp>
          <p:nvSpPr>
            <p:cNvPr id="29" name="TextBox 28"/>
            <p:cNvSpPr txBox="1"/>
            <p:nvPr/>
          </p:nvSpPr>
          <p:spPr>
            <a:xfrm>
              <a:off x="1472558" y="1213113"/>
              <a:ext cx="27659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80598" y="3507854"/>
            <a:ext cx="1404398" cy="1230217"/>
            <a:chOff x="1472558" y="998559"/>
            <a:chExt cx="2765965" cy="1230217"/>
          </a:xfrm>
        </p:grpSpPr>
        <p:sp>
          <p:nvSpPr>
            <p:cNvPr id="32" name="TextBox 31"/>
            <p:cNvSpPr txBox="1"/>
            <p:nvPr/>
          </p:nvSpPr>
          <p:spPr>
            <a:xfrm>
              <a:off x="1472558" y="1213113"/>
              <a:ext cx="27659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37686" y="1349355"/>
            <a:ext cx="35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6CB8B-3AB9-524E-828A-B7B66890E9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F329E547-C7EF-5940-BA7B-D1B301B96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8981" y="3111841"/>
            <a:ext cx="862351" cy="862351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494C63C4-5248-054B-AE7E-B5F3A27B2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8299" y="2067694"/>
            <a:ext cx="706144" cy="706144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02DF4C80-BA56-3942-9EED-ED65F10E2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48621" y="3809863"/>
            <a:ext cx="632523" cy="632523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75AFC4E5-CAC3-5B44-A788-0E802736B0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72711" y="3797047"/>
            <a:ext cx="663923" cy="6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9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0" y="37365"/>
            <a:ext cx="9144000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 Our </a:t>
            </a:r>
            <a:r>
              <a:rPr lang="en-US" altLang="ko-KR" dirty="0">
                <a:solidFill>
                  <a:srgbClr val="004479"/>
                </a:solidFill>
              </a:rPr>
              <a:t>Services</a:t>
            </a:r>
            <a:endParaRPr lang="ko-KR" altLang="en-US" dirty="0">
              <a:solidFill>
                <a:srgbClr val="004479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558022" y="1220114"/>
            <a:ext cx="2830257" cy="720109"/>
            <a:chOff x="1472558" y="998559"/>
            <a:chExt cx="2765965" cy="720109"/>
          </a:xfrm>
        </p:grpSpPr>
        <p:sp>
          <p:nvSpPr>
            <p:cNvPr id="28" name="TextBox 27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58022" y="2162354"/>
            <a:ext cx="2830257" cy="720109"/>
            <a:chOff x="1472558" y="998559"/>
            <a:chExt cx="2765965" cy="720109"/>
          </a:xfrm>
        </p:grpSpPr>
        <p:sp>
          <p:nvSpPr>
            <p:cNvPr id="55" name="TextBox 54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558022" y="3104594"/>
            <a:ext cx="2830257" cy="720109"/>
            <a:chOff x="1472558" y="998559"/>
            <a:chExt cx="2765965" cy="720109"/>
          </a:xfrm>
        </p:grpSpPr>
        <p:sp>
          <p:nvSpPr>
            <p:cNvPr id="58" name="TextBox 57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558022" y="4046833"/>
            <a:ext cx="2830257" cy="720109"/>
            <a:chOff x="1472558" y="998559"/>
            <a:chExt cx="2765965" cy="720109"/>
          </a:xfrm>
        </p:grpSpPr>
        <p:sp>
          <p:nvSpPr>
            <p:cNvPr id="61" name="TextBox 60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630175" y="1220114"/>
            <a:ext cx="2830257" cy="720109"/>
            <a:chOff x="1472558" y="998559"/>
            <a:chExt cx="2765965" cy="720109"/>
          </a:xfrm>
        </p:grpSpPr>
        <p:sp>
          <p:nvSpPr>
            <p:cNvPr id="64" name="TextBox 63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30175" y="2162354"/>
            <a:ext cx="2830257" cy="720109"/>
            <a:chOff x="1472558" y="998559"/>
            <a:chExt cx="2765965" cy="720109"/>
          </a:xfrm>
        </p:grpSpPr>
        <p:sp>
          <p:nvSpPr>
            <p:cNvPr id="67" name="TextBox 66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630175" y="3104594"/>
            <a:ext cx="2830257" cy="720109"/>
            <a:chOff x="1472558" y="998559"/>
            <a:chExt cx="2765965" cy="720109"/>
          </a:xfrm>
        </p:grpSpPr>
        <p:sp>
          <p:nvSpPr>
            <p:cNvPr id="70" name="TextBox 69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630175" y="4046833"/>
            <a:ext cx="2830257" cy="720109"/>
            <a:chOff x="1472558" y="998559"/>
            <a:chExt cx="2765965" cy="720109"/>
          </a:xfrm>
        </p:grpSpPr>
        <p:sp>
          <p:nvSpPr>
            <p:cNvPr id="73" name="TextBox 72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D85B5-BF06-5342-A7E2-1A6A2EC4B1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D85F040-213C-914A-9BD6-8A4D529D9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026" y="1286394"/>
            <a:ext cx="561036" cy="56103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659F545-D040-A042-8DFB-DBF4AB4BB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6446" y="2211107"/>
            <a:ext cx="558917" cy="558917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0AE37AA0-5F6F-B946-BB99-75A353AE9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2247" y="3143039"/>
            <a:ext cx="609224" cy="609224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9112F92C-739C-4A4F-9DDE-01DBE64030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07152" y="4159613"/>
            <a:ext cx="507272" cy="507272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02DF49B3-848E-F24E-A9B6-376C9ADC8C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2103" y="1293236"/>
            <a:ext cx="573866" cy="573866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086E37F5-13FD-2944-A378-80515EE17D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4515" y="2268593"/>
            <a:ext cx="509042" cy="509042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2120DA88-8DEB-054C-AE51-6FCC31B55F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2103" y="3190330"/>
            <a:ext cx="548638" cy="548638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FEDE5613-707F-6540-9151-D90B6DEF9B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8030" y="4176054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26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29183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모바일 이미지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57331C1-790B-4813-B307-5663001090D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l"/>
            <a:r>
              <a:rPr lang="en-US" altLang="ko-KR" sz="3600" dirty="0">
                <a:solidFill>
                  <a:schemeClr val="accent1"/>
                </a:solidFill>
                <a:latin typeface="Muli ExtraBold" panose="02000503040000020004" pitchFamily="2" charset="0"/>
              </a:rPr>
              <a:t>  </a:t>
            </a:r>
            <a:r>
              <a:rPr lang="en-US" altLang="ko-KR" sz="3600" dirty="0">
                <a:solidFill>
                  <a:srgbClr val="004479"/>
                </a:solidFill>
                <a:latin typeface="Muli ExtraBold" panose="02000503040000020004" pitchFamily="2" charset="0"/>
              </a:rPr>
              <a:t>Image</a:t>
            </a:r>
            <a:r>
              <a:rPr lang="en-US" altLang="ko-KR" sz="3600" dirty="0">
                <a:latin typeface="Muli ExtraBold" panose="02000503040000020004" pitchFamily="2" charset="0"/>
              </a:rPr>
              <a:t> &amp; </a:t>
            </a:r>
            <a:r>
              <a:rPr lang="en-US" altLang="ko-KR" sz="3600" dirty="0">
                <a:solidFill>
                  <a:srgbClr val="004479"/>
                </a:solidFill>
                <a:latin typeface="Muli ExtraBold" panose="02000503040000020004" pitchFamily="2" charset="0"/>
              </a:rPr>
              <a:t>Content</a:t>
            </a:r>
            <a:endParaRPr lang="ko-KR" altLang="en-US" sz="3600" dirty="0">
              <a:solidFill>
                <a:srgbClr val="004479"/>
              </a:solidFill>
              <a:latin typeface="Muli ExtraBold" panose="02000503040000020004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71134" y="1340867"/>
            <a:ext cx="538036" cy="53803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175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71134" y="2249844"/>
            <a:ext cx="538036" cy="53803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175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71134" y="3158821"/>
            <a:ext cx="538036" cy="53803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175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71134" y="4067798"/>
            <a:ext cx="538036" cy="53803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175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6778" y="1286720"/>
            <a:ext cx="252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96778" y="2195697"/>
            <a:ext cx="252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96778" y="3104674"/>
            <a:ext cx="252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6778" y="4013651"/>
            <a:ext cx="252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2492" y="408391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You can simply impress your audience and add a unique zing.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4B30F-EFD4-B346-BF36-B86004B6BF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60C409E-61E4-4648-B41B-6ACE23E2D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2611" y="1351151"/>
            <a:ext cx="517467" cy="51746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B442ED1-FDF6-BF49-B38B-46659A72F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8733" y="2278838"/>
            <a:ext cx="509042" cy="50904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62D3EE7F-8278-F54D-8D8A-53ECE53FB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8164" y="3158821"/>
            <a:ext cx="538036" cy="538036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24C6DB07-4C78-E846-B00C-B09C945592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00833" y="4100467"/>
            <a:ext cx="472698" cy="4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2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ad Arrow 6"/>
          <p:cNvSpPr/>
          <p:nvPr/>
        </p:nvSpPr>
        <p:spPr>
          <a:xfrm>
            <a:off x="899592" y="1325260"/>
            <a:ext cx="3738094" cy="3342342"/>
          </a:xfrm>
          <a:prstGeom prst="quadArrow">
            <a:avLst>
              <a:gd name="adj1" fmla="val 3495"/>
              <a:gd name="adj2" fmla="val 4359"/>
              <a:gd name="adj3" fmla="val 565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2909724" y="1666126"/>
            <a:ext cx="1440000" cy="1188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1187624" y="1666126"/>
            <a:ext cx="1440000" cy="1188000"/>
          </a:xfrm>
          <a:prstGeom prst="rect">
            <a:avLst/>
          </a:prstGeom>
          <a:solidFill>
            <a:schemeClr val="bg1"/>
          </a:solidFill>
          <a:ln w="3175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1187624" y="3147814"/>
            <a:ext cx="1440000" cy="1188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909724" y="3147814"/>
            <a:ext cx="1440000" cy="1188000"/>
          </a:xfrm>
          <a:prstGeom prst="rect">
            <a:avLst/>
          </a:prstGeom>
          <a:solidFill>
            <a:schemeClr val="bg1"/>
          </a:solidFill>
          <a:ln w="3175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421449" y="2121626"/>
            <a:ext cx="972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549" y="2121625"/>
            <a:ext cx="972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549" y="3603314"/>
            <a:ext cx="972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1449" y="3603313"/>
            <a:ext cx="972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2811765"/>
            <a:ext cx="1296144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8264" y="2811765"/>
            <a:ext cx="1296144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uli" panose="02000503040000020004" pitchFamily="2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32040" y="1771711"/>
            <a:ext cx="1584176" cy="905128"/>
            <a:chOff x="5004048" y="1666126"/>
            <a:chExt cx="1584176" cy="905128"/>
          </a:xfrm>
        </p:grpSpPr>
        <p:sp>
          <p:nvSpPr>
            <p:cNvPr id="20" name="TextBox 19"/>
            <p:cNvSpPr txBox="1"/>
            <p:nvPr/>
          </p:nvSpPr>
          <p:spPr>
            <a:xfrm>
              <a:off x="5004048" y="1880680"/>
              <a:ext cx="1584176" cy="690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Simple Presentation Designed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04048" y="1666126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04248" y="1771711"/>
            <a:ext cx="1584176" cy="905128"/>
            <a:chOff x="5004048" y="1666126"/>
            <a:chExt cx="1584176" cy="905128"/>
          </a:xfrm>
        </p:grpSpPr>
        <p:sp>
          <p:nvSpPr>
            <p:cNvPr id="24" name="TextBox 23"/>
            <p:cNvSpPr txBox="1"/>
            <p:nvPr/>
          </p:nvSpPr>
          <p:spPr>
            <a:xfrm>
              <a:off x="5004048" y="1880680"/>
              <a:ext cx="1584176" cy="690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Simple Presentation Designed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04048" y="1666126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34576" y="3541245"/>
            <a:ext cx="35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rgbClr val="004479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E06B0-7AF7-F942-9277-52D7D0B611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4479"/>
                </a:solidFill>
              </a:rPr>
              <a:t>Table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282572"/>
              </p:ext>
            </p:extLst>
          </p:nvPr>
        </p:nvGraphicFramePr>
        <p:xfrm>
          <a:off x="780928" y="1260000"/>
          <a:ext cx="7713516" cy="3463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  <a:endParaRPr lang="en-JM" altLang="ko-KR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  <a:endParaRPr lang="en-JM" altLang="ko-KR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  <a:endParaRPr lang="en-JM" altLang="ko-KR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Text Here</a:t>
                      </a:r>
                      <a:endParaRPr lang="en-JM" altLang="ko-KR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Title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Title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Title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Title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Add Content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Add Content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Add Content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Add Content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bg1"/>
                          </a:solidFill>
                          <a:latin typeface="Muli" panose="02000503040000020004" pitchFamily="2" charset="0"/>
                          <a:cs typeface="Arial" pitchFamily="34" charset="0"/>
                        </a:rPr>
                        <a:t>Content  Here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Muli" panose="02000503040000020004" pitchFamily="2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A7186-4419-E448-8613-7B44BBA51F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10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2AAB7F6-990B-40A7-9607-07B117E206C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8ACE076-5F35-4078-BE40-A407EA7DF6F7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0673E93-A5E7-467D-A0C7-7869663687D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12779EF3-1DC1-4B53-96E7-CE6E037FAF1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0" y="28821"/>
            <a:ext cx="9144000" cy="776530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  <a:latin typeface="Muli ExtraBold" panose="02000503040000020004" pitchFamily="2" charset="0"/>
              </a:rPr>
              <a:t> </a:t>
            </a:r>
            <a:r>
              <a:rPr lang="en-US" altLang="ko-KR" dirty="0">
                <a:solidFill>
                  <a:srgbClr val="004479"/>
                </a:solidFill>
                <a:latin typeface="Muli ExtraBold" panose="02000503040000020004" pitchFamily="2" charset="0"/>
              </a:rPr>
              <a:t>Image</a:t>
            </a:r>
            <a:r>
              <a:rPr lang="en-US" altLang="ko-KR" dirty="0">
                <a:latin typeface="Muli ExtraBold" panose="02000503040000020004" pitchFamily="2" charset="0"/>
              </a:rPr>
              <a:t> &amp; </a:t>
            </a:r>
            <a:r>
              <a:rPr lang="en-US" altLang="ko-KR" dirty="0">
                <a:solidFill>
                  <a:srgbClr val="004479"/>
                </a:solidFill>
                <a:latin typeface="Muli ExtraBold" panose="02000503040000020004" pitchFamily="2" charset="0"/>
              </a:rPr>
              <a:t>Content</a:t>
            </a:r>
            <a:r>
              <a:rPr lang="en-US" altLang="ko-KR" dirty="0">
                <a:solidFill>
                  <a:schemeClr val="accent1"/>
                </a:solidFill>
                <a:latin typeface="Muli ExtraBold" panose="02000503040000020004" pitchFamily="2" charset="0"/>
              </a:rPr>
              <a:t> </a:t>
            </a:r>
            <a:endParaRPr lang="ko-KR" altLang="en-US" dirty="0">
              <a:solidFill>
                <a:schemeClr val="accent1"/>
              </a:solidFill>
              <a:latin typeface="Muli ExtraBold" panose="02000503040000020004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084867" y="3951510"/>
            <a:ext cx="1224136" cy="676219"/>
            <a:chOff x="1472558" y="998559"/>
            <a:chExt cx="2765965" cy="676219"/>
          </a:xfrm>
        </p:grpSpPr>
        <p:sp>
          <p:nvSpPr>
            <p:cNvPr id="54" name="TextBox 53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Muli Light" panose="02000503040000020004" pitchFamily="2" charset="0"/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Muli" panose="02000503040000020004" pitchFamily="2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74086" y="1272210"/>
            <a:ext cx="1224136" cy="676219"/>
            <a:chOff x="1472558" y="998559"/>
            <a:chExt cx="2765965" cy="676219"/>
          </a:xfrm>
        </p:grpSpPr>
        <p:sp>
          <p:nvSpPr>
            <p:cNvPr id="57" name="TextBox 56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52525" y="1535940"/>
            <a:ext cx="1224136" cy="676219"/>
            <a:chOff x="1472558" y="998559"/>
            <a:chExt cx="2765965" cy="676219"/>
          </a:xfrm>
        </p:grpSpPr>
        <p:sp>
          <p:nvSpPr>
            <p:cNvPr id="60" name="TextBox 59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063305" y="3761062"/>
            <a:ext cx="1224136" cy="676219"/>
            <a:chOff x="1472558" y="998559"/>
            <a:chExt cx="2765965" cy="676219"/>
          </a:xfrm>
        </p:grpSpPr>
        <p:sp>
          <p:nvSpPr>
            <p:cNvPr id="63" name="TextBox 62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Muli Light" panose="02000503040000020004" pitchFamily="2" charset="0"/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Muli" panose="02000503040000020004" pitchFamily="2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769110" y="1378548"/>
            <a:ext cx="305045" cy="305045"/>
            <a:chOff x="5508104" y="555526"/>
            <a:chExt cx="360040" cy="360040"/>
          </a:xfrm>
        </p:grpSpPr>
        <p:sp>
          <p:nvSpPr>
            <p:cNvPr id="74" name="Oval 73"/>
            <p:cNvSpPr/>
            <p:nvPr/>
          </p:nvSpPr>
          <p:spPr>
            <a:xfrm>
              <a:off x="5508104" y="555526"/>
              <a:ext cx="360040" cy="360040"/>
            </a:xfrm>
            <a:prstGeom prst="ellipse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5" name="L-Shape 74"/>
            <p:cNvSpPr/>
            <p:nvPr/>
          </p:nvSpPr>
          <p:spPr>
            <a:xfrm rot="2700000">
              <a:off x="5610142" y="633711"/>
              <a:ext cx="203670" cy="203670"/>
            </a:xfrm>
            <a:prstGeom prst="corner">
              <a:avLst>
                <a:gd name="adj1" fmla="val 32966"/>
                <a:gd name="adj2" fmla="val 347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747686" y="1626938"/>
            <a:ext cx="305045" cy="305045"/>
            <a:chOff x="5508104" y="555526"/>
            <a:chExt cx="360040" cy="360040"/>
          </a:xfrm>
        </p:grpSpPr>
        <p:sp>
          <p:nvSpPr>
            <p:cNvPr id="78" name="Oval 77"/>
            <p:cNvSpPr/>
            <p:nvPr/>
          </p:nvSpPr>
          <p:spPr>
            <a:xfrm>
              <a:off x="5508104" y="555526"/>
              <a:ext cx="360040" cy="360040"/>
            </a:xfrm>
            <a:prstGeom prst="ellipse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9" name="L-Shape 78"/>
            <p:cNvSpPr/>
            <p:nvPr/>
          </p:nvSpPr>
          <p:spPr>
            <a:xfrm rot="2700000">
              <a:off x="5610142" y="633711"/>
              <a:ext cx="203670" cy="203670"/>
            </a:xfrm>
            <a:prstGeom prst="corner">
              <a:avLst>
                <a:gd name="adj1" fmla="val 32966"/>
                <a:gd name="adj2" fmla="val 347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758398" y="3761062"/>
            <a:ext cx="305045" cy="305045"/>
            <a:chOff x="5508104" y="555526"/>
            <a:chExt cx="360040" cy="360040"/>
          </a:xfrm>
        </p:grpSpPr>
        <p:sp>
          <p:nvSpPr>
            <p:cNvPr id="81" name="Oval 80"/>
            <p:cNvSpPr/>
            <p:nvPr/>
          </p:nvSpPr>
          <p:spPr>
            <a:xfrm>
              <a:off x="5508104" y="55552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L-Shape 81"/>
            <p:cNvSpPr/>
            <p:nvPr/>
          </p:nvSpPr>
          <p:spPr>
            <a:xfrm rot="2700000">
              <a:off x="5610142" y="633711"/>
              <a:ext cx="203670" cy="203670"/>
            </a:xfrm>
            <a:prstGeom prst="corner">
              <a:avLst>
                <a:gd name="adj1" fmla="val 32966"/>
                <a:gd name="adj2" fmla="val 3470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79822" y="3951510"/>
            <a:ext cx="305045" cy="305045"/>
            <a:chOff x="5508104" y="555526"/>
            <a:chExt cx="360040" cy="360040"/>
          </a:xfrm>
        </p:grpSpPr>
        <p:sp>
          <p:nvSpPr>
            <p:cNvPr id="84" name="Oval 83"/>
            <p:cNvSpPr/>
            <p:nvPr/>
          </p:nvSpPr>
          <p:spPr>
            <a:xfrm>
              <a:off x="5508104" y="55552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L-Shape 84"/>
            <p:cNvSpPr/>
            <p:nvPr/>
          </p:nvSpPr>
          <p:spPr>
            <a:xfrm rot="2700000">
              <a:off x="5610142" y="633711"/>
              <a:ext cx="203670" cy="203670"/>
            </a:xfrm>
            <a:prstGeom prst="corner">
              <a:avLst>
                <a:gd name="adj1" fmla="val 32966"/>
                <a:gd name="adj2" fmla="val 347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E97497-4CEC-4B46-A1F6-D91C11BF62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46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2932411" y="1321736"/>
            <a:ext cx="3237359" cy="3237359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rgbClr val="004479"/>
                </a:solidFill>
              </a:rPr>
              <a:t>Infographic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36" name="Oval 35"/>
          <p:cNvSpPr/>
          <p:nvPr/>
        </p:nvSpPr>
        <p:spPr>
          <a:xfrm>
            <a:off x="3808790" y="2174206"/>
            <a:ext cx="1493952" cy="1493952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76942" y="3888146"/>
            <a:ext cx="693414" cy="6934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39"/>
          <p:cNvSpPr/>
          <p:nvPr/>
        </p:nvSpPr>
        <p:spPr>
          <a:xfrm>
            <a:off x="3259392" y="3888146"/>
            <a:ext cx="693414" cy="693414"/>
          </a:xfrm>
          <a:prstGeom prst="ellipse">
            <a:avLst/>
          </a:prstGeom>
          <a:solidFill>
            <a:schemeClr val="bg1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40"/>
          <p:cNvSpPr/>
          <p:nvPr/>
        </p:nvSpPr>
        <p:spPr>
          <a:xfrm>
            <a:off x="2555776" y="2569331"/>
            <a:ext cx="693414" cy="6934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41"/>
          <p:cNvSpPr/>
          <p:nvPr/>
        </p:nvSpPr>
        <p:spPr>
          <a:xfrm>
            <a:off x="3259392" y="1250516"/>
            <a:ext cx="693414" cy="693414"/>
          </a:xfrm>
          <a:prstGeom prst="ellipse">
            <a:avLst/>
          </a:prstGeom>
          <a:solidFill>
            <a:schemeClr val="bg1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Oval 42"/>
          <p:cNvSpPr/>
          <p:nvPr/>
        </p:nvSpPr>
        <p:spPr>
          <a:xfrm>
            <a:off x="5176942" y="1250516"/>
            <a:ext cx="693414" cy="6934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43"/>
          <p:cNvSpPr/>
          <p:nvPr/>
        </p:nvSpPr>
        <p:spPr>
          <a:xfrm>
            <a:off x="5868144" y="2569331"/>
            <a:ext cx="693414" cy="693414"/>
          </a:xfrm>
          <a:prstGeom prst="ellipse">
            <a:avLst/>
          </a:prstGeom>
          <a:solidFill>
            <a:schemeClr val="bg1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008844" y="1135558"/>
            <a:ext cx="2091091" cy="923330"/>
            <a:chOff x="2113657" y="4283314"/>
            <a:chExt cx="2120135" cy="923330"/>
          </a:xfrm>
        </p:grpSpPr>
        <p:sp>
          <p:nvSpPr>
            <p:cNvPr id="55" name="TextBox 54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3528" y="2466386"/>
            <a:ext cx="2091091" cy="923330"/>
            <a:chOff x="2113657" y="4283314"/>
            <a:chExt cx="2120135" cy="923330"/>
          </a:xfrm>
        </p:grpSpPr>
        <p:sp>
          <p:nvSpPr>
            <p:cNvPr id="58" name="TextBox 57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08844" y="3773188"/>
            <a:ext cx="2091091" cy="923330"/>
            <a:chOff x="2113657" y="4283314"/>
            <a:chExt cx="2120135" cy="923330"/>
          </a:xfrm>
        </p:grpSpPr>
        <p:sp>
          <p:nvSpPr>
            <p:cNvPr id="61" name="TextBox 60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121412" y="1131590"/>
            <a:ext cx="2091091" cy="923330"/>
            <a:chOff x="2113657" y="4283314"/>
            <a:chExt cx="2120135" cy="923330"/>
          </a:xfrm>
        </p:grpSpPr>
        <p:sp>
          <p:nvSpPr>
            <p:cNvPr id="64" name="TextBox 63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660232" y="2462418"/>
            <a:ext cx="2091091" cy="923330"/>
            <a:chOff x="2113657" y="4283314"/>
            <a:chExt cx="2120135" cy="923330"/>
          </a:xfrm>
        </p:grpSpPr>
        <p:sp>
          <p:nvSpPr>
            <p:cNvPr id="67" name="TextBox 66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121412" y="3769220"/>
            <a:ext cx="2091091" cy="923330"/>
            <a:chOff x="2113657" y="4283314"/>
            <a:chExt cx="2120135" cy="923330"/>
          </a:xfrm>
        </p:grpSpPr>
        <p:sp>
          <p:nvSpPr>
            <p:cNvPr id="70" name="TextBox 69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43741-29D4-9A41-991C-5357149296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AF43AED6-D263-7C40-BBC0-2796D2535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391" y="1240756"/>
            <a:ext cx="689494" cy="689494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B5726CB5-B19E-5F4D-973D-E99CEE76D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72" y="1295095"/>
            <a:ext cx="604253" cy="604253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D88BFB26-D3A7-6348-BDA5-2B14BE360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5955" y="2639680"/>
            <a:ext cx="557377" cy="55737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BA1FD1E-7778-244F-B6BC-D203A70D0D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5242" y="2595589"/>
            <a:ext cx="646331" cy="64633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A858D69-EA10-A343-9453-274AA5C57B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4700" y="3912764"/>
            <a:ext cx="646331" cy="64633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A87D3AE-9EAA-BF49-88E6-22726CF862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05483" y="3913067"/>
            <a:ext cx="652148" cy="65214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B5E86C4-84D5-134D-8201-EC4EB5708A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38236" y="2269094"/>
            <a:ext cx="1281836" cy="12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17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그룹 296">
            <a:extLst>
              <a:ext uri="{FF2B5EF4-FFF2-40B4-BE49-F238E27FC236}">
                <a16:creationId xmlns:a16="http://schemas.microsoft.com/office/drawing/2014/main" id="{D7F44ED2-A650-4761-8BF0-BCA57FDD9939}"/>
              </a:ext>
            </a:extLst>
          </p:cNvPr>
          <p:cNvGrpSpPr/>
          <p:nvPr/>
        </p:nvGrpSpPr>
        <p:grpSpPr>
          <a:xfrm>
            <a:off x="2377981" y="1298157"/>
            <a:ext cx="5997577" cy="3498892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6" name="Freeform 8">
              <a:extLst>
                <a:ext uri="{FF2B5EF4-FFF2-40B4-BE49-F238E27FC236}">
                  <a16:creationId xmlns:a16="http://schemas.microsoft.com/office/drawing/2014/main" id="{C3B3FAD8-64A8-436B-AC4D-186D6781D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7" name="Freeform 9">
              <a:extLst>
                <a:ext uri="{FF2B5EF4-FFF2-40B4-BE49-F238E27FC236}">
                  <a16:creationId xmlns:a16="http://schemas.microsoft.com/office/drawing/2014/main" id="{97B0539C-386C-4D97-BE1E-2DF1955A2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8" name="Freeform 10">
              <a:extLst>
                <a:ext uri="{FF2B5EF4-FFF2-40B4-BE49-F238E27FC236}">
                  <a16:creationId xmlns:a16="http://schemas.microsoft.com/office/drawing/2014/main" id="{D4CB02D9-4AD3-4FA4-A08B-10D2838734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9" name="Freeform 11">
              <a:extLst>
                <a:ext uri="{FF2B5EF4-FFF2-40B4-BE49-F238E27FC236}">
                  <a16:creationId xmlns:a16="http://schemas.microsoft.com/office/drawing/2014/main" id="{39D4B937-FA00-44A1-8767-EF69E54747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rgbClr val="004479"/>
                </a:solidFill>
              </a:rPr>
              <a:t>Worldmap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Infographic</a:t>
            </a:r>
            <a:endParaRPr lang="ko-KR" altLang="en-US" dirty="0"/>
          </a:p>
        </p:txBody>
      </p:sp>
      <p:sp>
        <p:nvSpPr>
          <p:cNvPr id="285" name="Oval 284"/>
          <p:cNvSpPr/>
          <p:nvPr/>
        </p:nvSpPr>
        <p:spPr>
          <a:xfrm>
            <a:off x="2747346" y="979145"/>
            <a:ext cx="897680" cy="897680"/>
          </a:xfrm>
          <a:prstGeom prst="ellipse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Oval 285"/>
          <p:cNvSpPr/>
          <p:nvPr/>
        </p:nvSpPr>
        <p:spPr>
          <a:xfrm>
            <a:off x="6126682" y="1020199"/>
            <a:ext cx="758707" cy="758707"/>
          </a:xfrm>
          <a:prstGeom prst="ellipse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Oval 286"/>
          <p:cNvSpPr/>
          <p:nvPr/>
        </p:nvSpPr>
        <p:spPr>
          <a:xfrm>
            <a:off x="4839315" y="2338526"/>
            <a:ext cx="701783" cy="701783"/>
          </a:xfrm>
          <a:prstGeom prst="ellipse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Oval 287"/>
          <p:cNvSpPr/>
          <p:nvPr/>
        </p:nvSpPr>
        <p:spPr>
          <a:xfrm>
            <a:off x="7705196" y="3043017"/>
            <a:ext cx="701783" cy="701783"/>
          </a:xfrm>
          <a:prstGeom prst="ellipse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9" name="Oval 288"/>
          <p:cNvSpPr/>
          <p:nvPr/>
        </p:nvSpPr>
        <p:spPr>
          <a:xfrm>
            <a:off x="3130107" y="3311737"/>
            <a:ext cx="758707" cy="758707"/>
          </a:xfrm>
          <a:prstGeom prst="ellipse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TextBox 289"/>
          <p:cNvSpPr txBox="1"/>
          <p:nvPr/>
        </p:nvSpPr>
        <p:spPr>
          <a:xfrm>
            <a:off x="720000" y="3003798"/>
            <a:ext cx="199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You can simply impress your audience and add a unique zing and appeal to your Presentations 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2719898" y="1197152"/>
            <a:ext cx="93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4775099" y="2472110"/>
            <a:ext cx="81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6099554" y="1190605"/>
            <a:ext cx="81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3115742" y="3491035"/>
            <a:ext cx="81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7649606" y="3166544"/>
            <a:ext cx="81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02" name="Straight Arrow Connector 301"/>
          <p:cNvCxnSpPr>
            <a:stCxn id="285" idx="4"/>
          </p:cNvCxnSpPr>
          <p:nvPr/>
        </p:nvCxnSpPr>
        <p:spPr>
          <a:xfrm>
            <a:off x="3196186" y="1876825"/>
            <a:ext cx="148214" cy="40689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>
            <a:stCxn id="287" idx="4"/>
          </p:cNvCxnSpPr>
          <p:nvPr/>
        </p:nvCxnSpPr>
        <p:spPr>
          <a:xfrm>
            <a:off x="5190207" y="3040309"/>
            <a:ext cx="350891" cy="70449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>
            <a:stCxn id="288" idx="3"/>
          </p:cNvCxnSpPr>
          <p:nvPr/>
        </p:nvCxnSpPr>
        <p:spPr>
          <a:xfrm flipH="1">
            <a:off x="7524328" y="3642026"/>
            <a:ext cx="283642" cy="5139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86" idx="4"/>
          </p:cNvCxnSpPr>
          <p:nvPr/>
        </p:nvCxnSpPr>
        <p:spPr>
          <a:xfrm>
            <a:off x="6506036" y="1778906"/>
            <a:ext cx="226204" cy="122464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>
            <a:off x="3888814" y="3789895"/>
            <a:ext cx="395155" cy="20501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0" name="Group 319"/>
          <p:cNvGrpSpPr/>
          <p:nvPr/>
        </p:nvGrpSpPr>
        <p:grpSpPr>
          <a:xfrm>
            <a:off x="720001" y="2080271"/>
            <a:ext cx="1792282" cy="905128"/>
            <a:chOff x="5004048" y="1666126"/>
            <a:chExt cx="1584176" cy="905128"/>
          </a:xfrm>
        </p:grpSpPr>
        <p:sp>
          <p:nvSpPr>
            <p:cNvPr id="321" name="TextBox 320"/>
            <p:cNvSpPr txBox="1"/>
            <p:nvPr/>
          </p:nvSpPr>
          <p:spPr>
            <a:xfrm>
              <a:off x="5004048" y="1880680"/>
              <a:ext cx="1584176" cy="690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Simple Presentation Designed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5004048" y="1666126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EC16D-9D43-EB41-9D38-EBCB443ED2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01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rgbClr val="004479"/>
                </a:solidFill>
              </a:rPr>
              <a:t>Worldmap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/>
              <a:t>Infographic</a:t>
            </a:r>
            <a:endParaRPr lang="ko-KR" altLang="en-US" dirty="0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1560" y="1498909"/>
            <a:ext cx="4338608" cy="2657018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92080" y="1275606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004479"/>
                </a:solidFill>
                <a:latin typeface="Muli ExtraBold" panose="02000503040000020004" pitchFamily="2" charset="0"/>
                <a:cs typeface="Arial" pitchFamily="34" charset="0"/>
              </a:rPr>
              <a:t>70%</a:t>
            </a:r>
            <a:endParaRPr lang="ko-KR" altLang="en-US" sz="4400" b="1" dirty="0">
              <a:solidFill>
                <a:srgbClr val="004479"/>
              </a:solidFill>
              <a:latin typeface="Muli ExtraBold" panose="02000503040000020004" pitchFamily="2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2075825"/>
            <a:ext cx="313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You can simply impress your audience and add a unique zing and appeal to your Presentations . Easy to change colors, photos and Text.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2080" y="3003549"/>
            <a:ext cx="3131920" cy="1720315"/>
          </a:xfrm>
          <a:prstGeom prst="rect">
            <a:avLst/>
          </a:prstGeom>
          <a:solidFill>
            <a:schemeClr val="bg1"/>
          </a:solidFill>
          <a:ln w="3175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60172" y="3762501"/>
            <a:ext cx="226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55776" y="2932113"/>
            <a:ext cx="720080" cy="720080"/>
          </a:xfrm>
          <a:prstGeom prst="ellipse">
            <a:avLst/>
          </a:prstGeom>
          <a:solidFill>
            <a:srgbClr val="00447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827584" y="2467378"/>
            <a:ext cx="576064" cy="576064"/>
          </a:xfrm>
          <a:prstGeom prst="ellipse">
            <a:avLst/>
          </a:prstGeom>
          <a:solidFill>
            <a:srgbClr val="00447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2375835" y="1839039"/>
            <a:ext cx="372671" cy="372671"/>
          </a:xfrm>
          <a:prstGeom prst="ellipse">
            <a:avLst/>
          </a:prstGeom>
          <a:solidFill>
            <a:srgbClr val="00447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83768" y="1253504"/>
            <a:ext cx="1296144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0355" y="4224166"/>
            <a:ext cx="1296144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3786993"/>
            <a:ext cx="1296144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uli" panose="02000503040000020004" pitchFamily="2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>
            <a:stCxn id="14" idx="5"/>
            <a:endCxn id="18" idx="0"/>
          </p:cNvCxnSpPr>
          <p:nvPr/>
        </p:nvCxnSpPr>
        <p:spPr>
          <a:xfrm>
            <a:off x="3170403" y="3546740"/>
            <a:ext cx="398024" cy="67742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6"/>
            <a:endCxn id="17" idx="2"/>
          </p:cNvCxnSpPr>
          <p:nvPr/>
        </p:nvCxnSpPr>
        <p:spPr>
          <a:xfrm flipV="1">
            <a:off x="2748506" y="1622836"/>
            <a:ext cx="383334" cy="40253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9" idx="0"/>
          </p:cNvCxnSpPr>
          <p:nvPr/>
        </p:nvCxnSpPr>
        <p:spPr>
          <a:xfrm>
            <a:off x="1115616" y="3043442"/>
            <a:ext cx="288032" cy="74355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F47F89-CCF8-4A41-A8D3-8966BC85BB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F370858D-F9C5-8745-8657-98891523E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7109" y="3017447"/>
            <a:ext cx="734338" cy="73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07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4479"/>
                </a:solidFill>
                <a:latin typeface="Muli ExtraBold" panose="02000503040000020004" pitchFamily="2" charset="0"/>
              </a:rPr>
              <a:t>Columns</a:t>
            </a:r>
            <a:r>
              <a:rPr lang="en-US" altLang="ko-KR" dirty="0">
                <a:latin typeface="Muli ExtraBold" panose="02000503040000020004" pitchFamily="2" charset="0"/>
              </a:rPr>
              <a:t> Layout</a:t>
            </a:r>
            <a:endParaRPr lang="ko-KR" altLang="en-US" dirty="0">
              <a:latin typeface="Muli ExtraBold" panose="02000503040000020004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50833" y="1351177"/>
            <a:ext cx="3118015" cy="3733417"/>
            <a:chOff x="515169" y="2020164"/>
            <a:chExt cx="2585081" cy="3733417"/>
          </a:xfrm>
        </p:grpSpPr>
        <p:sp>
          <p:nvSpPr>
            <p:cNvPr id="5" name="TextBox 4"/>
            <p:cNvSpPr txBox="1"/>
            <p:nvPr/>
          </p:nvSpPr>
          <p:spPr>
            <a:xfrm>
              <a:off x="515169" y="2337261"/>
              <a:ext cx="258508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 I hope and I believe that this Template will your Time, Money and Reputation. Easy to change colors, photos and Text.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5169" y="2020164"/>
              <a:ext cx="2585081" cy="276999"/>
            </a:xfrm>
            <a:prstGeom prst="rect">
              <a:avLst/>
            </a:prstGeom>
            <a:solidFill>
              <a:srgbClr val="00447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Muli" panose="02000503040000020004" pitchFamily="2" charset="0"/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bg1"/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42416" y="1351177"/>
            <a:ext cx="3118015" cy="3179419"/>
            <a:chOff x="3316274" y="2010639"/>
            <a:chExt cx="2585081" cy="3179419"/>
          </a:xfrm>
        </p:grpSpPr>
        <p:sp>
          <p:nvSpPr>
            <p:cNvPr id="8" name="TextBox 7"/>
            <p:cNvSpPr txBox="1"/>
            <p:nvPr/>
          </p:nvSpPr>
          <p:spPr>
            <a:xfrm>
              <a:off x="3316274" y="2327736"/>
              <a:ext cx="258508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 I hope and I believe that this Template will your Time, Money and Reputation. Easy to change colors, photos and Text.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6274" y="2010639"/>
              <a:ext cx="2585081" cy="276999"/>
            </a:xfrm>
            <a:prstGeom prst="rect">
              <a:avLst/>
            </a:prstGeom>
            <a:solidFill>
              <a:srgbClr val="00447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Muli" panose="02000503040000020004" pitchFamily="2" charset="0"/>
                  <a:cs typeface="Arial" pitchFamily="34" charset="0"/>
                </a:rPr>
                <a:t>Contents B </a:t>
              </a:r>
              <a:endParaRPr lang="ko-KR" altLang="en-US" sz="1200" b="1" dirty="0">
                <a:solidFill>
                  <a:schemeClr val="bg1"/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sp>
        <p:nvSpPr>
          <p:cNvPr id="11" name="Text Placeholder 4"/>
          <p:cNvSpPr txBox="1">
            <a:spLocks/>
          </p:cNvSpPr>
          <p:nvPr/>
        </p:nvSpPr>
        <p:spPr>
          <a:xfrm>
            <a:off x="1619672" y="699542"/>
            <a:ext cx="7524328" cy="2634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This text can be replaced with your own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9C61EA-F94C-6445-9304-FF6BEF9101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26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4000" y="35801"/>
            <a:ext cx="7560000" cy="776530"/>
          </a:xfrm>
        </p:spPr>
        <p:txBody>
          <a:bodyPr/>
          <a:lstStyle/>
          <a:p>
            <a:r>
              <a:rPr lang="en-US" altLang="ko-KR" dirty="0">
                <a:solidFill>
                  <a:srgbClr val="004479"/>
                </a:solidFill>
                <a:latin typeface="Muli ExtraBold" panose="02000503040000020004" pitchFamily="2" charset="0"/>
              </a:rPr>
              <a:t>Columns</a:t>
            </a:r>
            <a:r>
              <a:rPr lang="en-US" altLang="ko-KR" dirty="0">
                <a:latin typeface="Muli ExtraBold" panose="02000503040000020004" pitchFamily="2" charset="0"/>
              </a:rPr>
              <a:t> Layout</a:t>
            </a:r>
            <a:endParaRPr lang="ko-KR" altLang="en-US" dirty="0">
              <a:latin typeface="Muli ExtraBold" panose="02000503040000020004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50833" y="1353234"/>
            <a:ext cx="3118015" cy="1886757"/>
            <a:chOff x="515169" y="2020164"/>
            <a:chExt cx="2585081" cy="1886757"/>
          </a:xfrm>
        </p:grpSpPr>
        <p:sp>
          <p:nvSpPr>
            <p:cNvPr id="17" name="TextBox 16"/>
            <p:cNvSpPr txBox="1"/>
            <p:nvPr/>
          </p:nvSpPr>
          <p:spPr>
            <a:xfrm>
              <a:off x="515169" y="2337261"/>
              <a:ext cx="25850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Get a modern PowerPoint  Presentation that is beautifully designed. 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5169" y="2020164"/>
              <a:ext cx="2585081" cy="276999"/>
            </a:xfrm>
            <a:prstGeom prst="rect">
              <a:avLst/>
            </a:prstGeom>
            <a:solidFill>
              <a:srgbClr val="00447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Muli" panose="02000503040000020004" pitchFamily="2" charset="0"/>
                  <a:cs typeface="Arial" pitchFamily="34" charset="0"/>
                </a:rPr>
                <a:t>Contents A</a:t>
              </a:r>
              <a:r>
                <a:rPr lang="en-US" altLang="ko-KR" sz="1200" b="1" dirty="0">
                  <a:solidFill>
                    <a:schemeClr val="bg1"/>
                  </a:solidFill>
                  <a:latin typeface="Muli Light" panose="02000503040000020004" pitchFamily="2" charset="0"/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bg1"/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42416" y="1353234"/>
            <a:ext cx="3118015" cy="1886757"/>
            <a:chOff x="3316274" y="2010639"/>
            <a:chExt cx="2585081" cy="1886757"/>
          </a:xfrm>
        </p:grpSpPr>
        <p:sp>
          <p:nvSpPr>
            <p:cNvPr id="20" name="TextBox 19"/>
            <p:cNvSpPr txBox="1"/>
            <p:nvPr/>
          </p:nvSpPr>
          <p:spPr>
            <a:xfrm>
              <a:off x="3316274" y="2327736"/>
              <a:ext cx="25850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Get a modern PowerPoint  Presentation that is beautifully designed. 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6274" y="2010639"/>
              <a:ext cx="2585081" cy="276999"/>
            </a:xfrm>
            <a:prstGeom prst="rect">
              <a:avLst/>
            </a:prstGeom>
            <a:solidFill>
              <a:srgbClr val="00447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Muli" panose="02000503040000020004" pitchFamily="2" charset="0"/>
                  <a:cs typeface="Arial" pitchFamily="34" charset="0"/>
                </a:rPr>
                <a:t>Contents B</a:t>
              </a:r>
              <a:r>
                <a:rPr lang="en-US" altLang="ko-KR" sz="1200" b="1" dirty="0">
                  <a:solidFill>
                    <a:schemeClr val="bg1"/>
                  </a:solidFill>
                  <a:latin typeface="Muli Light" panose="02000503040000020004" pitchFamily="2" charset="0"/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bg1"/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50833" y="3092493"/>
            <a:ext cx="3118015" cy="1886757"/>
            <a:chOff x="515169" y="2020164"/>
            <a:chExt cx="2585081" cy="1886757"/>
          </a:xfrm>
        </p:grpSpPr>
        <p:sp>
          <p:nvSpPr>
            <p:cNvPr id="23" name="TextBox 22"/>
            <p:cNvSpPr txBox="1"/>
            <p:nvPr/>
          </p:nvSpPr>
          <p:spPr>
            <a:xfrm>
              <a:off x="515169" y="2337261"/>
              <a:ext cx="25850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Get a modern PowerPoint  Presentation that is beautifully designed. 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5169" y="2020164"/>
              <a:ext cx="2585081" cy="276999"/>
            </a:xfrm>
            <a:prstGeom prst="rect">
              <a:avLst/>
            </a:prstGeom>
            <a:solidFill>
              <a:srgbClr val="00447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Muli" panose="02000503040000020004" pitchFamily="2" charset="0"/>
                  <a:cs typeface="Arial" pitchFamily="34" charset="0"/>
                </a:rPr>
                <a:t>Contents C </a:t>
              </a:r>
              <a:endParaRPr lang="ko-KR" altLang="en-US" sz="1200" b="1" dirty="0">
                <a:solidFill>
                  <a:schemeClr val="bg1"/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42416" y="3092493"/>
            <a:ext cx="3118015" cy="1886757"/>
            <a:chOff x="3316274" y="2010639"/>
            <a:chExt cx="2585081" cy="1886757"/>
          </a:xfrm>
        </p:grpSpPr>
        <p:sp>
          <p:nvSpPr>
            <p:cNvPr id="26" name="TextBox 25"/>
            <p:cNvSpPr txBox="1"/>
            <p:nvPr/>
          </p:nvSpPr>
          <p:spPr>
            <a:xfrm>
              <a:off x="3316274" y="2327736"/>
              <a:ext cx="25850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Get a modern PowerPoint  Presentation that is beautifully designed. 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16274" y="2010639"/>
              <a:ext cx="2585081" cy="276999"/>
            </a:xfrm>
            <a:prstGeom prst="rect">
              <a:avLst/>
            </a:prstGeom>
            <a:solidFill>
              <a:srgbClr val="00447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Muli" panose="02000503040000020004" pitchFamily="2" charset="0"/>
                  <a:cs typeface="Arial" pitchFamily="34" charset="0"/>
                </a:rPr>
                <a:t>Contents D</a:t>
              </a:r>
              <a:endParaRPr lang="ko-KR" altLang="en-US" sz="1200" b="1" dirty="0">
                <a:solidFill>
                  <a:schemeClr val="bg1"/>
                </a:solidFill>
                <a:latin typeface="Muli" panose="02000503040000020004" pitchFamily="2" charset="0"/>
                <a:cs typeface="Arial" pitchFamily="34" charset="0"/>
              </a:endParaRPr>
            </a:p>
          </p:txBody>
        </p:sp>
      </p:grpSp>
      <p:sp>
        <p:nvSpPr>
          <p:cNvPr id="29" name="Text Placeholder 4"/>
          <p:cNvSpPr txBox="1">
            <a:spLocks/>
          </p:cNvSpPr>
          <p:nvPr/>
        </p:nvSpPr>
        <p:spPr>
          <a:xfrm>
            <a:off x="1619672" y="699542"/>
            <a:ext cx="7524328" cy="2634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latin typeface="Muli Light" panose="02000503040000020004" pitchFamily="2" charset="0"/>
                <a:cs typeface="Arial" pitchFamily="34" charset="0"/>
              </a:rPr>
              <a:t>This text can be replaced with your own text</a:t>
            </a:r>
            <a:endParaRPr lang="ko-KR" altLang="en-US" sz="1200" dirty="0"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E656E-55DB-CB42-96CA-011E2A6D37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58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+mj-lt"/>
              </a:rPr>
              <a:t>Thank you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43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B5484314-3CC0-43B3-B857-AB68F438F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6DE3E64-0034-4F68-A3D5-8B0BAC484112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75F297FC-D9D3-41D4-9A4E-49EC57A9AB9D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8810DE8D-FEA5-4D52-B990-63B8662ACE0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E00B5D37-35AA-4D3C-9B19-F985473EE7E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grpSp>
        <p:nvGrpSpPr>
          <p:cNvPr id="49" name="Group 48"/>
          <p:cNvGrpSpPr/>
          <p:nvPr/>
        </p:nvGrpSpPr>
        <p:grpSpPr>
          <a:xfrm>
            <a:off x="3871101" y="3420499"/>
            <a:ext cx="1401798" cy="1548471"/>
            <a:chOff x="3779911" y="3327771"/>
            <a:chExt cx="1584177" cy="1548471"/>
          </a:xfrm>
        </p:grpSpPr>
        <p:sp>
          <p:nvSpPr>
            <p:cNvPr id="46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47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00AAD6"/>
                  </a:solidFill>
                  <a:latin typeface="Muli Light" panose="02000503040000020004" pitchFamily="2" charset="0"/>
                  <a:cs typeface="Arial" pitchFamily="34" charset="0"/>
                </a:rPr>
                <a:t>Programmer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79911" y="3860579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43537" y="3420499"/>
            <a:ext cx="1401798" cy="1548471"/>
            <a:chOff x="3779911" y="3327771"/>
            <a:chExt cx="1584177" cy="1548471"/>
          </a:xfrm>
        </p:grpSpPr>
        <p:sp>
          <p:nvSpPr>
            <p:cNvPr id="51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52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00AAD6"/>
                  </a:solidFill>
                  <a:latin typeface="Muli Light" panose="02000503040000020004" pitchFamily="2" charset="0"/>
                  <a:cs typeface="Arial" pitchFamily="34" charset="0"/>
                </a:rPr>
                <a:t>Programmer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79911" y="3860579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57601" y="3420499"/>
            <a:ext cx="1401798" cy="1548471"/>
            <a:chOff x="3779911" y="3327771"/>
            <a:chExt cx="1584177" cy="1548471"/>
          </a:xfrm>
        </p:grpSpPr>
        <p:sp>
          <p:nvSpPr>
            <p:cNvPr id="55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56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00AAD6"/>
                  </a:solidFill>
                  <a:latin typeface="Muli Light" panose="02000503040000020004" pitchFamily="2" charset="0"/>
                  <a:cs typeface="Arial" pitchFamily="34" charset="0"/>
                </a:rPr>
                <a:t>Programmer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79911" y="3860579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76253" y="3420499"/>
            <a:ext cx="1401798" cy="1548471"/>
            <a:chOff x="3779911" y="3327771"/>
            <a:chExt cx="1584177" cy="1548471"/>
          </a:xfrm>
        </p:grpSpPr>
        <p:sp>
          <p:nvSpPr>
            <p:cNvPr id="5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60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00AAD6"/>
                  </a:solidFill>
                  <a:latin typeface="Muli Light" panose="02000503040000020004" pitchFamily="2" charset="0"/>
                  <a:cs typeface="Arial" pitchFamily="34" charset="0"/>
                </a:rPr>
                <a:t>Programmer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79911" y="3860579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99065" y="3420499"/>
            <a:ext cx="1401798" cy="1548471"/>
            <a:chOff x="3779911" y="3327771"/>
            <a:chExt cx="1584177" cy="1548471"/>
          </a:xfrm>
        </p:grpSpPr>
        <p:sp>
          <p:nvSpPr>
            <p:cNvPr id="6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64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00AAD6"/>
                  </a:solidFill>
                  <a:latin typeface="Muli Light" panose="02000503040000020004" pitchFamily="2" charset="0"/>
                  <a:cs typeface="Arial" pitchFamily="34" charset="0"/>
                </a:rPr>
                <a:t>Programmer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79911" y="3860579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sp>
        <p:nvSpPr>
          <p:cNvPr id="28" name="Title 2">
            <a:extLst>
              <a:ext uri="{FF2B5EF4-FFF2-40B4-BE49-F238E27FC236}">
                <a16:creationId xmlns:a16="http://schemas.microsoft.com/office/drawing/2014/main" id="{9E2A8228-C4AB-C642-8228-3F045D617C1F}"/>
              </a:ext>
            </a:extLst>
          </p:cNvPr>
          <p:cNvSpPr txBox="1">
            <a:spLocks/>
          </p:cNvSpPr>
          <p:nvPr/>
        </p:nvSpPr>
        <p:spPr>
          <a:xfrm>
            <a:off x="0" y="37365"/>
            <a:ext cx="9144000" cy="77653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Our </a:t>
            </a:r>
            <a:r>
              <a:rPr lang="en-US" altLang="ko-KR" dirty="0">
                <a:solidFill>
                  <a:srgbClr val="004479"/>
                </a:solidFill>
              </a:rPr>
              <a:t>Team </a:t>
            </a:r>
            <a:r>
              <a:rPr lang="en-US" altLang="ko-KR" dirty="0"/>
              <a:t>Layout</a:t>
            </a:r>
            <a:endParaRPr lang="ko-KR" altLang="en-US" dirty="0">
              <a:solidFill>
                <a:srgbClr val="00447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F36FB4-D451-FB4A-8AC4-A5048D6D30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71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8592"/>
            <a:ext cx="9144000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A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FD8057-F913-47B0-B913-3D0E2E4B5E6F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47EB75-7F00-422B-BFB3-65AAD176FBF7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833E86-BD01-FB48-98F7-51D65F9D1037}"/>
              </a:ext>
            </a:extLst>
          </p:cNvPr>
          <p:cNvSpPr txBox="1"/>
          <p:nvPr/>
        </p:nvSpPr>
        <p:spPr>
          <a:xfrm>
            <a:off x="718226" y="244073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Icon source from </a:t>
            </a:r>
            <a:r>
              <a:rPr lang="en-HK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https://icons8.com/icons/set/powerpoint</a:t>
            </a:r>
            <a:endParaRPr lang="en-HK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F865E-A889-BA4E-81E8-89FF9B75E0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0EFA3540-B1B0-DC43-ABE2-D73151CE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3654587"/>
            <a:ext cx="348265" cy="614985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01728BAE-46A6-4D46-87E5-0226D0C21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2703" y="1174698"/>
            <a:ext cx="576064" cy="576064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84748F82-A309-F74F-924E-359D53CD20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1609" y="1131591"/>
            <a:ext cx="665118" cy="665118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93DC6863-A990-8545-BD99-75DECCCA50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24780" y="1171109"/>
            <a:ext cx="593304" cy="593304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F97771F9-5C36-F144-B733-DD54AF1384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6898" y="1156621"/>
            <a:ext cx="653058" cy="653058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993CBAA4-8A47-104A-ACB7-79FFDDF262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16216" y="1174477"/>
            <a:ext cx="643207" cy="643207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882A7AA3-2C09-E74D-8BB1-58AE96A4BE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40962" y="1165963"/>
            <a:ext cx="581050" cy="581050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F62C8CD7-4D5F-B14D-A6A1-21982F74F3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51920" y="1861663"/>
            <a:ext cx="531977" cy="531977"/>
          </a:xfrm>
          <a:prstGeom prst="rect">
            <a:avLst/>
          </a:prstGeom>
        </p:spPr>
      </p:pic>
      <p:pic>
        <p:nvPicPr>
          <p:cNvPr id="128" name="Graphic 127">
            <a:extLst>
              <a:ext uri="{FF2B5EF4-FFF2-40B4-BE49-F238E27FC236}">
                <a16:creationId xmlns:a16="http://schemas.microsoft.com/office/drawing/2014/main" id="{9F24F9AA-1D22-454E-B59D-E985C72021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29271" y="1870461"/>
            <a:ext cx="511507" cy="511507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26968398-A2A2-FF49-8A78-143BD13C04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240533" y="1841824"/>
            <a:ext cx="531977" cy="531977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FE603A76-9F31-4044-9D3B-117EA586EE2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06625" y="1860904"/>
            <a:ext cx="512897" cy="512897"/>
          </a:xfrm>
          <a:prstGeom prst="rect">
            <a:avLst/>
          </a:prstGeom>
        </p:spPr>
      </p:pic>
      <p:pic>
        <p:nvPicPr>
          <p:cNvPr id="137" name="Graphic 136">
            <a:extLst>
              <a:ext uri="{FF2B5EF4-FFF2-40B4-BE49-F238E27FC236}">
                <a16:creationId xmlns:a16="http://schemas.microsoft.com/office/drawing/2014/main" id="{118209AF-693C-A749-B67B-06FA2B4E917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579262" y="1860904"/>
            <a:ext cx="521064" cy="521064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CFF4E2BB-02A4-EB48-885C-82818D867E3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229708" y="1817684"/>
            <a:ext cx="531977" cy="531977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4B60EA5F-897A-2249-8141-61E4662ED09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07243" y="2445610"/>
            <a:ext cx="531326" cy="531326"/>
          </a:xfrm>
          <a:prstGeom prst="rect">
            <a:avLst/>
          </a:prstGeom>
        </p:spPr>
      </p:pic>
      <p:pic>
        <p:nvPicPr>
          <p:cNvPr id="146" name="Graphic 145">
            <a:extLst>
              <a:ext uri="{FF2B5EF4-FFF2-40B4-BE49-F238E27FC236}">
                <a16:creationId xmlns:a16="http://schemas.microsoft.com/office/drawing/2014/main" id="{6A064508-4E61-DB46-B301-9E1B6C36DCF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19574" y="2450621"/>
            <a:ext cx="526315" cy="526315"/>
          </a:xfrm>
          <a:prstGeom prst="rect">
            <a:avLst/>
          </a:prstGeom>
        </p:spPr>
      </p:pic>
      <p:pic>
        <p:nvPicPr>
          <p:cNvPr id="149" name="Graphic 148">
            <a:extLst>
              <a:ext uri="{FF2B5EF4-FFF2-40B4-BE49-F238E27FC236}">
                <a16:creationId xmlns:a16="http://schemas.microsoft.com/office/drawing/2014/main" id="{885A940F-69A8-654F-B310-8D7593CEB2B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257337" y="2479041"/>
            <a:ext cx="452749" cy="452749"/>
          </a:xfrm>
          <a:prstGeom prst="rect">
            <a:avLst/>
          </a:prstGeom>
        </p:spPr>
      </p:pic>
      <p:pic>
        <p:nvPicPr>
          <p:cNvPr id="152" name="Graphic 151">
            <a:extLst>
              <a:ext uri="{FF2B5EF4-FFF2-40B4-BE49-F238E27FC236}">
                <a16:creationId xmlns:a16="http://schemas.microsoft.com/office/drawing/2014/main" id="{13AF635E-1B73-7E47-B326-6B9F867BD6D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921534" y="2464744"/>
            <a:ext cx="474048" cy="474048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id="{4A3EAD20-AC0D-474B-937E-5F28B4E1C7C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552317" y="2411147"/>
            <a:ext cx="586341" cy="586341"/>
          </a:xfrm>
          <a:prstGeom prst="rect">
            <a:avLst/>
          </a:prstGeom>
        </p:spPr>
      </p:pic>
      <p:pic>
        <p:nvPicPr>
          <p:cNvPr id="158" name="Graphic 157">
            <a:extLst>
              <a:ext uri="{FF2B5EF4-FFF2-40B4-BE49-F238E27FC236}">
                <a16:creationId xmlns:a16="http://schemas.microsoft.com/office/drawing/2014/main" id="{06D2E24D-FCB2-564E-8598-708BBC0AD2E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225682" y="2420332"/>
            <a:ext cx="525723" cy="525723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DD957768-1696-4D44-B7CC-5416F00E566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81714" y="3011012"/>
            <a:ext cx="582384" cy="582384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C3C8FCB5-2847-7041-BDF2-B1517A46163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498529" y="2966067"/>
            <a:ext cx="639444" cy="639444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47861853-635D-0541-9F60-CE0800613F42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188810" y="3004514"/>
            <a:ext cx="550220" cy="550220"/>
          </a:xfrm>
          <a:prstGeom prst="rect">
            <a:avLst/>
          </a:prstGeom>
        </p:spPr>
      </p:pic>
      <p:pic>
        <p:nvPicPr>
          <p:cNvPr id="170" name="Graphic 169">
            <a:extLst>
              <a:ext uri="{FF2B5EF4-FFF2-40B4-BE49-F238E27FC236}">
                <a16:creationId xmlns:a16="http://schemas.microsoft.com/office/drawing/2014/main" id="{CEDFFE01-8087-C344-A3D8-04188843BDA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841966" y="2950878"/>
            <a:ext cx="611417" cy="611417"/>
          </a:xfrm>
          <a:prstGeom prst="rect">
            <a:avLst/>
          </a:prstGeom>
        </p:spPr>
      </p:pic>
      <p:pic>
        <p:nvPicPr>
          <p:cNvPr id="173" name="Graphic 172">
            <a:extLst>
              <a:ext uri="{FF2B5EF4-FFF2-40B4-BE49-F238E27FC236}">
                <a16:creationId xmlns:a16="http://schemas.microsoft.com/office/drawing/2014/main" id="{8DA0DB6B-2720-5C4F-8227-E6D7A0C8316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606986" y="3047949"/>
            <a:ext cx="531672" cy="531672"/>
          </a:xfrm>
          <a:prstGeom prst="rect">
            <a:avLst/>
          </a:prstGeom>
        </p:spPr>
      </p:pic>
      <p:pic>
        <p:nvPicPr>
          <p:cNvPr id="176" name="Graphic 175">
            <a:extLst>
              <a:ext uri="{FF2B5EF4-FFF2-40B4-BE49-F238E27FC236}">
                <a16:creationId xmlns:a16="http://schemas.microsoft.com/office/drawing/2014/main" id="{DA64D51A-1F26-1C43-AB1B-A041BCD94F8D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208043" y="3048020"/>
            <a:ext cx="506714" cy="506714"/>
          </a:xfrm>
          <a:prstGeom prst="rect">
            <a:avLst/>
          </a:prstGeom>
        </p:spPr>
      </p:pic>
      <p:pic>
        <p:nvPicPr>
          <p:cNvPr id="179" name="Graphic 178">
            <a:extLst>
              <a:ext uri="{FF2B5EF4-FFF2-40B4-BE49-F238E27FC236}">
                <a16:creationId xmlns:a16="http://schemas.microsoft.com/office/drawing/2014/main" id="{8535E629-8A0D-494F-BABA-D71BB56D3D48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495359" y="3632225"/>
            <a:ext cx="665119" cy="6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43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51"/>
          <p:cNvSpPr>
            <a:spLocks noGrp="1"/>
          </p:cNvSpPr>
          <p:nvPr>
            <p:ph type="body" sz="quarter" idx="10"/>
          </p:nvPr>
        </p:nvSpPr>
        <p:spPr>
          <a:xfrm>
            <a:off x="0" y="129483"/>
            <a:ext cx="9144000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B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68F12F-DEA2-4956-B727-7BD7F454470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B01A36-B956-43E5-A3A4-B3DAAE315B3F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9BABD5-CB86-1946-B439-CCFCF43D3EE2}"/>
              </a:ext>
            </a:extLst>
          </p:cNvPr>
          <p:cNvSpPr txBox="1"/>
          <p:nvPr/>
        </p:nvSpPr>
        <p:spPr>
          <a:xfrm>
            <a:off x="718226" y="244073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Icon source from </a:t>
            </a:r>
            <a:r>
              <a:rPr lang="en-HK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https://icons8.com/icons/set/powerpoint</a:t>
            </a:r>
            <a:endParaRPr lang="en-HK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731D9-7FB7-584A-A9CF-AFFE7D93E3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21BA3E3-DB89-9E4F-BF09-402FA445A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3654587"/>
            <a:ext cx="348265" cy="61498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21FCBCC-97B0-D041-BD0B-1A83DC0D7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5538" y="1181420"/>
            <a:ext cx="545790" cy="54579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1DDF5BA1-A0C6-9C4B-8E58-3E927BC41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2251" y="3648381"/>
            <a:ext cx="627395" cy="627395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B5413EA1-8BAF-1C47-A5BB-FBC5E6D8A4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6146" y="3018722"/>
            <a:ext cx="552512" cy="552512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CFDF67E6-EDBF-7D42-9C49-0DB638CA18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5988" y="2965927"/>
            <a:ext cx="593393" cy="59339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78B80CBA-E93D-3040-AF7C-1BD5DFFE0D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12251" y="2989093"/>
            <a:ext cx="593393" cy="593393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BBB0FCAF-074E-8E42-968F-D797A52C6D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23234" y="3041267"/>
            <a:ext cx="491035" cy="49103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8799B6E6-EFC4-5B47-A906-F6E0A455789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34497" y="2440736"/>
            <a:ext cx="491035" cy="49103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140F7076-E578-4149-8CF1-D4F99AF181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59666" y="2426757"/>
            <a:ext cx="556370" cy="556370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49285CDB-6F86-F44F-B29A-8014766D8F5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34977" y="2451511"/>
            <a:ext cx="511507" cy="511507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50B0375C-4394-A544-9791-60B3122BE60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38620" y="1882004"/>
            <a:ext cx="484211" cy="484211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0A36B866-2522-7342-B22C-8758129AFE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798650" y="3018722"/>
            <a:ext cx="531125" cy="531125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529A8DE9-3D19-3F4C-816F-3336CF7F297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189441" y="3002222"/>
            <a:ext cx="552512" cy="552512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B70133FE-E8C3-4841-A418-4910B923FD2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46876" y="1840834"/>
            <a:ext cx="456916" cy="456916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B37F9B6B-7AC0-1F43-B2B8-99875BB33C9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75562" y="2486813"/>
            <a:ext cx="435591" cy="435591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4881439-9237-4C4C-BD9B-79D8E01A7C8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583149" y="1859337"/>
            <a:ext cx="501269" cy="501269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1CC5A6EF-A0F0-B84A-8007-4B076176050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933235" y="2469655"/>
            <a:ext cx="452749" cy="452749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F6F7818C-C2DD-1748-BF67-5E20F991CAD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816754" y="2451827"/>
            <a:ext cx="531978" cy="531978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F8BFEEA3-672C-2341-8909-9CCECADA6D7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259491" y="1860782"/>
            <a:ext cx="494063" cy="494063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AC573442-1DFE-D44A-A8FB-76730DB0C8E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919422" y="1863718"/>
            <a:ext cx="497859" cy="497859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5C86B48C-64B6-AA40-86F2-0449D747BE9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835712" y="1872309"/>
            <a:ext cx="494063" cy="494063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A4A9F485-E2AE-6D4D-AEA2-70FE1CE053A3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841762" y="1144331"/>
            <a:ext cx="634607" cy="634607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80A7AE6D-C384-F94B-8DD5-24225794F99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452496" y="1129692"/>
            <a:ext cx="649246" cy="649246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9E09B034-129E-B543-AF7D-5BE74057711A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236296" y="1178697"/>
            <a:ext cx="585716" cy="585716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CF2690AF-82F1-5F49-935F-641FF0712D4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548234" y="1174698"/>
            <a:ext cx="624929" cy="624929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846D3D83-37EC-224C-B592-2DCCB4E6B6D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241794" y="1174698"/>
            <a:ext cx="552512" cy="5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5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4479"/>
                </a:solidFill>
              </a:rPr>
              <a:t>TimeLine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cxnSp>
        <p:nvCxnSpPr>
          <p:cNvPr id="3" name="Straight Connector 2"/>
          <p:cNvCxnSpPr>
            <a:stCxn id="9" idx="6"/>
          </p:cNvCxnSpPr>
          <p:nvPr/>
        </p:nvCxnSpPr>
        <p:spPr>
          <a:xfrm>
            <a:off x="1670688" y="3006407"/>
            <a:ext cx="5984077" cy="829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092278" y="2517710"/>
            <a:ext cx="971680" cy="97168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54664" y="2862391"/>
            <a:ext cx="288032" cy="288032"/>
            <a:chOff x="611560" y="2851238"/>
            <a:chExt cx="288032" cy="288032"/>
          </a:xfrm>
        </p:grpSpPr>
        <p:sp>
          <p:nvSpPr>
            <p:cNvPr id="8" name="Oval 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64067" y="2851238"/>
            <a:ext cx="288032" cy="288032"/>
            <a:chOff x="611560" y="2851238"/>
            <a:chExt cx="288032" cy="288032"/>
          </a:xfrm>
        </p:grpSpPr>
        <p:sp>
          <p:nvSpPr>
            <p:cNvPr id="11" name="Oval 10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73470" y="2851238"/>
            <a:ext cx="288032" cy="288032"/>
            <a:chOff x="611560" y="2851238"/>
            <a:chExt cx="288032" cy="288032"/>
          </a:xfrm>
        </p:grpSpPr>
        <p:sp>
          <p:nvSpPr>
            <p:cNvPr id="14" name="Oval 13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82873" y="2851238"/>
            <a:ext cx="288032" cy="288032"/>
            <a:chOff x="611560" y="2851238"/>
            <a:chExt cx="288032" cy="288032"/>
          </a:xfrm>
        </p:grpSpPr>
        <p:sp>
          <p:nvSpPr>
            <p:cNvPr id="17" name="Oval 16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 Placeholder 17"/>
          <p:cNvSpPr txBox="1">
            <a:spLocks/>
          </p:cNvSpPr>
          <p:nvPr/>
        </p:nvSpPr>
        <p:spPr>
          <a:xfrm>
            <a:off x="5304622" y="2281436"/>
            <a:ext cx="1024939" cy="36004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2018</a:t>
            </a:r>
          </a:p>
        </p:txBody>
      </p:sp>
      <p:sp>
        <p:nvSpPr>
          <p:cNvPr id="20" name="Text Placeholder 17"/>
          <p:cNvSpPr txBox="1">
            <a:spLocks/>
          </p:cNvSpPr>
          <p:nvPr/>
        </p:nvSpPr>
        <p:spPr>
          <a:xfrm>
            <a:off x="3898485" y="3301074"/>
            <a:ext cx="1024939" cy="36004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2017</a:t>
            </a:r>
          </a:p>
        </p:txBody>
      </p:sp>
      <p:sp>
        <p:nvSpPr>
          <p:cNvPr id="21" name="Text Placeholder 17"/>
          <p:cNvSpPr txBox="1">
            <a:spLocks/>
          </p:cNvSpPr>
          <p:nvPr/>
        </p:nvSpPr>
        <p:spPr>
          <a:xfrm>
            <a:off x="2492348" y="2283718"/>
            <a:ext cx="1024939" cy="360040"/>
          </a:xfrm>
          <a:prstGeom prst="rect">
            <a:avLst/>
          </a:prstGeom>
          <a:ln w="25400">
            <a:solidFill>
              <a:schemeClr val="accent4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2016</a:t>
            </a:r>
          </a:p>
        </p:txBody>
      </p:sp>
      <p:sp>
        <p:nvSpPr>
          <p:cNvPr id="22" name="Text Placeholder 17"/>
          <p:cNvSpPr txBox="1">
            <a:spLocks/>
          </p:cNvSpPr>
          <p:nvPr/>
        </p:nvSpPr>
        <p:spPr>
          <a:xfrm>
            <a:off x="1086211" y="3301034"/>
            <a:ext cx="1024939" cy="360040"/>
          </a:xfrm>
          <a:prstGeom prst="rect">
            <a:avLst/>
          </a:prstGeom>
          <a:ln w="25400">
            <a:solidFill>
              <a:schemeClr val="accent5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2015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8852" y="377528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1126" y="377532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7262" y="1345332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4989" y="134761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27" name="Text Placeholder 17"/>
          <p:cNvSpPr txBox="1">
            <a:spLocks/>
          </p:cNvSpPr>
          <p:nvPr/>
        </p:nvSpPr>
        <p:spPr>
          <a:xfrm>
            <a:off x="7065649" y="2019205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" panose="02000503040000020004" pitchFamily="2" charset="0"/>
                <a:cs typeface="Arial" pitchFamily="34" charset="0"/>
              </a:rPr>
              <a:t>2019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48290" y="3579862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li Light" panose="02000503040000020004" pitchFamily="2" charset="0"/>
              <a:cs typeface="Arial" pitchFamily="34" charset="0"/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91C09CAC-3479-FE40-B32B-0B7F14B0B1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4638DE5C-EAC3-5F49-8C98-CD9A88216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9321" y="2557771"/>
            <a:ext cx="891557" cy="8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82F7-6C25-A645-B65A-B84F52F4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771FDF-15C6-CC44-BAC5-43A63BEBF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464800"/>
              </p:ext>
            </p:extLst>
          </p:nvPr>
        </p:nvGraphicFramePr>
        <p:xfrm>
          <a:off x="1547664" y="1203598"/>
          <a:ext cx="5928320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DB544-AD08-2C47-963D-42E44CB3FD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0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E833-32F1-4A4B-87FE-8F815440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F3555D-C6F4-9F4F-8BA2-08E4048212FF}"/>
              </a:ext>
            </a:extLst>
          </p:cNvPr>
          <p:cNvGrpSpPr/>
          <p:nvPr/>
        </p:nvGrpSpPr>
        <p:grpSpPr>
          <a:xfrm>
            <a:off x="2267744" y="1419622"/>
            <a:ext cx="557013" cy="586655"/>
            <a:chOff x="1187624" y="1491629"/>
            <a:chExt cx="557013" cy="586655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65EA4E7-47F3-F046-A180-A843B040FEF6}"/>
                </a:ext>
              </a:extLst>
            </p:cNvPr>
            <p:cNvSpPr/>
            <p:nvPr/>
          </p:nvSpPr>
          <p:spPr>
            <a:xfrm>
              <a:off x="1187624" y="1547734"/>
              <a:ext cx="557013" cy="53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600000" sx="91000" sy="91000" algn="l" rotWithShape="0">
                <a:prstClr val="black">
                  <a:alpha val="4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822ACAA-A07D-D64C-9E11-1D67437E8B82}"/>
                </a:ext>
              </a:extLst>
            </p:cNvPr>
            <p:cNvSpPr/>
            <p:nvPr/>
          </p:nvSpPr>
          <p:spPr>
            <a:xfrm>
              <a:off x="1187624" y="1563638"/>
              <a:ext cx="557013" cy="184666"/>
            </a:xfrm>
            <a:prstGeom prst="roundRect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C9051D25-8448-CE4A-A5D4-E386C2D1C943}"/>
                </a:ext>
              </a:extLst>
            </p:cNvPr>
            <p:cNvSpPr/>
            <p:nvPr/>
          </p:nvSpPr>
          <p:spPr>
            <a:xfrm>
              <a:off x="1259631" y="1495072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B8900DB-992C-4C49-9EAA-92B3B492C99B}"/>
                </a:ext>
              </a:extLst>
            </p:cNvPr>
            <p:cNvSpPr/>
            <p:nvPr/>
          </p:nvSpPr>
          <p:spPr>
            <a:xfrm>
              <a:off x="1607004" y="1491629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978404A-4225-A449-93AA-BDFE7FFCDDAE}"/>
              </a:ext>
            </a:extLst>
          </p:cNvPr>
          <p:cNvSpPr txBox="1"/>
          <p:nvPr/>
        </p:nvSpPr>
        <p:spPr>
          <a:xfrm>
            <a:off x="2389797" y="16286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85D7F2-D70A-5D42-8A86-22CA68530D9C}"/>
              </a:ext>
            </a:extLst>
          </p:cNvPr>
          <p:cNvGrpSpPr/>
          <p:nvPr/>
        </p:nvGrpSpPr>
        <p:grpSpPr>
          <a:xfrm>
            <a:off x="3490902" y="1419622"/>
            <a:ext cx="557013" cy="586655"/>
            <a:chOff x="1187624" y="1491629"/>
            <a:chExt cx="557013" cy="58665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A2BBF23-3D25-2343-8156-30B0DF70D972}"/>
                </a:ext>
              </a:extLst>
            </p:cNvPr>
            <p:cNvSpPr/>
            <p:nvPr/>
          </p:nvSpPr>
          <p:spPr>
            <a:xfrm>
              <a:off x="1187624" y="1547734"/>
              <a:ext cx="557013" cy="53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600000" sx="91000" sy="91000" algn="l" rotWithShape="0">
                <a:prstClr val="black">
                  <a:alpha val="4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5D751319-6EE2-A24D-BC76-8167D34B6D6D}"/>
                </a:ext>
              </a:extLst>
            </p:cNvPr>
            <p:cNvSpPr/>
            <p:nvPr/>
          </p:nvSpPr>
          <p:spPr>
            <a:xfrm>
              <a:off x="1187624" y="1563638"/>
              <a:ext cx="557013" cy="184666"/>
            </a:xfrm>
            <a:prstGeom prst="roundRect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6B6940A6-7B97-3F49-840D-AADCD0527624}"/>
                </a:ext>
              </a:extLst>
            </p:cNvPr>
            <p:cNvSpPr/>
            <p:nvPr/>
          </p:nvSpPr>
          <p:spPr>
            <a:xfrm>
              <a:off x="1259631" y="1495072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13878266-DD9E-4D46-9D22-BAF723E01BC5}"/>
                </a:ext>
              </a:extLst>
            </p:cNvPr>
            <p:cNvSpPr/>
            <p:nvPr/>
          </p:nvSpPr>
          <p:spPr>
            <a:xfrm>
              <a:off x="1607004" y="1491629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89E95E4-FE06-504D-A4D2-FCCC4EE20542}"/>
              </a:ext>
            </a:extLst>
          </p:cNvPr>
          <p:cNvSpPr txBox="1"/>
          <p:nvPr/>
        </p:nvSpPr>
        <p:spPr>
          <a:xfrm>
            <a:off x="3612955" y="16286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52126E-0AE0-D946-99B1-8DA5C98EEDF6}"/>
              </a:ext>
            </a:extLst>
          </p:cNvPr>
          <p:cNvGrpSpPr/>
          <p:nvPr/>
        </p:nvGrpSpPr>
        <p:grpSpPr>
          <a:xfrm>
            <a:off x="4666559" y="1419622"/>
            <a:ext cx="557013" cy="586655"/>
            <a:chOff x="1187624" y="1491629"/>
            <a:chExt cx="557013" cy="586655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3E0D1875-7389-C64D-A9BD-BF0B08F41852}"/>
                </a:ext>
              </a:extLst>
            </p:cNvPr>
            <p:cNvSpPr/>
            <p:nvPr/>
          </p:nvSpPr>
          <p:spPr>
            <a:xfrm>
              <a:off x="1187624" y="1547734"/>
              <a:ext cx="557013" cy="53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600000" sx="91000" sy="91000" algn="l" rotWithShape="0">
                <a:prstClr val="black">
                  <a:alpha val="4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D84252BE-E8A6-1044-9A94-D692342AE3AA}"/>
                </a:ext>
              </a:extLst>
            </p:cNvPr>
            <p:cNvSpPr/>
            <p:nvPr/>
          </p:nvSpPr>
          <p:spPr>
            <a:xfrm>
              <a:off x="1187624" y="1563638"/>
              <a:ext cx="557013" cy="184666"/>
            </a:xfrm>
            <a:prstGeom prst="roundRect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A3538196-E5EC-CD4D-99BF-2FA390DE486A}"/>
                </a:ext>
              </a:extLst>
            </p:cNvPr>
            <p:cNvSpPr/>
            <p:nvPr/>
          </p:nvSpPr>
          <p:spPr>
            <a:xfrm>
              <a:off x="1259631" y="1495072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93008659-E866-2147-B288-4955FE83C5B9}"/>
                </a:ext>
              </a:extLst>
            </p:cNvPr>
            <p:cNvSpPr/>
            <p:nvPr/>
          </p:nvSpPr>
          <p:spPr>
            <a:xfrm>
              <a:off x="1607004" y="1491629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A4071C7-30BA-6442-A0B0-E26182C1F1E3}"/>
              </a:ext>
            </a:extLst>
          </p:cNvPr>
          <p:cNvSpPr txBox="1"/>
          <p:nvPr/>
        </p:nvSpPr>
        <p:spPr>
          <a:xfrm>
            <a:off x="4788612" y="16286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AC84706-2C92-564F-AF51-729ABB7D1326}"/>
              </a:ext>
            </a:extLst>
          </p:cNvPr>
          <p:cNvGrpSpPr/>
          <p:nvPr/>
        </p:nvGrpSpPr>
        <p:grpSpPr>
          <a:xfrm>
            <a:off x="5800652" y="1419622"/>
            <a:ext cx="557013" cy="586655"/>
            <a:chOff x="1187624" y="1491629"/>
            <a:chExt cx="557013" cy="586655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D9FD9D62-37D7-634F-B34B-D9E51E924196}"/>
                </a:ext>
              </a:extLst>
            </p:cNvPr>
            <p:cNvSpPr/>
            <p:nvPr/>
          </p:nvSpPr>
          <p:spPr>
            <a:xfrm>
              <a:off x="1187624" y="1547734"/>
              <a:ext cx="557013" cy="53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600000" sx="91000" sy="91000" algn="l" rotWithShape="0">
                <a:prstClr val="black">
                  <a:alpha val="4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41B9EDE2-A232-9E40-A9CE-00540D184A07}"/>
                </a:ext>
              </a:extLst>
            </p:cNvPr>
            <p:cNvSpPr/>
            <p:nvPr/>
          </p:nvSpPr>
          <p:spPr>
            <a:xfrm>
              <a:off x="1187624" y="1563638"/>
              <a:ext cx="557013" cy="184666"/>
            </a:xfrm>
            <a:prstGeom prst="roundRect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C2891117-7BB8-0D4B-8854-8BDAFA3F1AC9}"/>
                </a:ext>
              </a:extLst>
            </p:cNvPr>
            <p:cNvSpPr/>
            <p:nvPr/>
          </p:nvSpPr>
          <p:spPr>
            <a:xfrm>
              <a:off x="1259631" y="1495072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4010530F-B70D-B44D-B300-AE3FB4239E35}"/>
                </a:ext>
              </a:extLst>
            </p:cNvPr>
            <p:cNvSpPr/>
            <p:nvPr/>
          </p:nvSpPr>
          <p:spPr>
            <a:xfrm>
              <a:off x="1607004" y="1491629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9B04766-3BA5-A142-8FB2-69E0231851D4}"/>
              </a:ext>
            </a:extLst>
          </p:cNvPr>
          <p:cNvSpPr txBox="1"/>
          <p:nvPr/>
        </p:nvSpPr>
        <p:spPr>
          <a:xfrm>
            <a:off x="5922705" y="16286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04204F4-72DD-B948-BA03-8C82D8513F3D}"/>
              </a:ext>
            </a:extLst>
          </p:cNvPr>
          <p:cNvGrpSpPr/>
          <p:nvPr/>
        </p:nvGrpSpPr>
        <p:grpSpPr>
          <a:xfrm>
            <a:off x="2267744" y="2427734"/>
            <a:ext cx="557013" cy="586655"/>
            <a:chOff x="1187624" y="1491629"/>
            <a:chExt cx="557013" cy="586655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7FE1EF05-DAB8-914B-A876-48F65C79CFCE}"/>
                </a:ext>
              </a:extLst>
            </p:cNvPr>
            <p:cNvSpPr/>
            <p:nvPr/>
          </p:nvSpPr>
          <p:spPr>
            <a:xfrm>
              <a:off x="1187624" y="1547734"/>
              <a:ext cx="557013" cy="53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600000" sx="91000" sy="91000" algn="l" rotWithShape="0">
                <a:prstClr val="black">
                  <a:alpha val="4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3AA4A79F-27FC-D445-AA31-EEC08B9D8233}"/>
                </a:ext>
              </a:extLst>
            </p:cNvPr>
            <p:cNvSpPr/>
            <p:nvPr/>
          </p:nvSpPr>
          <p:spPr>
            <a:xfrm>
              <a:off x="1187624" y="1563638"/>
              <a:ext cx="557013" cy="184666"/>
            </a:xfrm>
            <a:prstGeom prst="roundRect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44BAF09D-F254-8A4F-8238-6AD23DEED62E}"/>
                </a:ext>
              </a:extLst>
            </p:cNvPr>
            <p:cNvSpPr/>
            <p:nvPr/>
          </p:nvSpPr>
          <p:spPr>
            <a:xfrm>
              <a:off x="1259631" y="1495072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54E8FDDF-C978-D64F-B6B0-B033488A22FC}"/>
                </a:ext>
              </a:extLst>
            </p:cNvPr>
            <p:cNvSpPr/>
            <p:nvPr/>
          </p:nvSpPr>
          <p:spPr>
            <a:xfrm>
              <a:off x="1607004" y="1491629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D61E315-4423-604C-9421-A1EDDDC4877F}"/>
              </a:ext>
            </a:extLst>
          </p:cNvPr>
          <p:cNvSpPr txBox="1"/>
          <p:nvPr/>
        </p:nvSpPr>
        <p:spPr>
          <a:xfrm>
            <a:off x="2389797" y="26367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7FB27ED-790C-DA49-8806-426BDCC156DD}"/>
              </a:ext>
            </a:extLst>
          </p:cNvPr>
          <p:cNvGrpSpPr/>
          <p:nvPr/>
        </p:nvGrpSpPr>
        <p:grpSpPr>
          <a:xfrm>
            <a:off x="3490902" y="2427734"/>
            <a:ext cx="557013" cy="586655"/>
            <a:chOff x="1187624" y="1491629"/>
            <a:chExt cx="557013" cy="586655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4A5C6CF4-E9FA-1B4A-8627-AE7255C11D0F}"/>
                </a:ext>
              </a:extLst>
            </p:cNvPr>
            <p:cNvSpPr/>
            <p:nvPr/>
          </p:nvSpPr>
          <p:spPr>
            <a:xfrm>
              <a:off x="1187624" y="1547734"/>
              <a:ext cx="557013" cy="53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600000" sx="91000" sy="91000" algn="l" rotWithShape="0">
                <a:prstClr val="black">
                  <a:alpha val="4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8F1ACED-28B4-744B-995D-8D8FC14D7A1B}"/>
                </a:ext>
              </a:extLst>
            </p:cNvPr>
            <p:cNvSpPr/>
            <p:nvPr/>
          </p:nvSpPr>
          <p:spPr>
            <a:xfrm>
              <a:off x="1187624" y="1563638"/>
              <a:ext cx="557013" cy="184666"/>
            </a:xfrm>
            <a:prstGeom prst="roundRect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6CE1CF7D-FD21-BD46-80D1-EB03726A22EA}"/>
                </a:ext>
              </a:extLst>
            </p:cNvPr>
            <p:cNvSpPr/>
            <p:nvPr/>
          </p:nvSpPr>
          <p:spPr>
            <a:xfrm>
              <a:off x="1259631" y="1495072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EA29F1D1-30C4-DC4C-9911-B5B115EE2543}"/>
                </a:ext>
              </a:extLst>
            </p:cNvPr>
            <p:cNvSpPr/>
            <p:nvPr/>
          </p:nvSpPr>
          <p:spPr>
            <a:xfrm>
              <a:off x="1607004" y="1491629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3913495-6E58-7041-AE87-AF883C7C629E}"/>
              </a:ext>
            </a:extLst>
          </p:cNvPr>
          <p:cNvSpPr txBox="1"/>
          <p:nvPr/>
        </p:nvSpPr>
        <p:spPr>
          <a:xfrm>
            <a:off x="3612955" y="26367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3A13159-6A4A-3647-ADE6-49785B93355B}"/>
              </a:ext>
            </a:extLst>
          </p:cNvPr>
          <p:cNvGrpSpPr/>
          <p:nvPr/>
        </p:nvGrpSpPr>
        <p:grpSpPr>
          <a:xfrm>
            <a:off x="4666559" y="2427734"/>
            <a:ext cx="557013" cy="586655"/>
            <a:chOff x="1187624" y="1491629"/>
            <a:chExt cx="557013" cy="586655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A014ACAA-801A-4741-85A0-2F80B0802B65}"/>
                </a:ext>
              </a:extLst>
            </p:cNvPr>
            <p:cNvSpPr/>
            <p:nvPr/>
          </p:nvSpPr>
          <p:spPr>
            <a:xfrm>
              <a:off x="1187624" y="1547734"/>
              <a:ext cx="557013" cy="53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600000" sx="91000" sy="91000" algn="l" rotWithShape="0">
                <a:prstClr val="black">
                  <a:alpha val="4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DA629B97-114B-2E4D-9D49-839DB622D931}"/>
                </a:ext>
              </a:extLst>
            </p:cNvPr>
            <p:cNvSpPr/>
            <p:nvPr/>
          </p:nvSpPr>
          <p:spPr>
            <a:xfrm>
              <a:off x="1187624" y="1563638"/>
              <a:ext cx="557013" cy="184666"/>
            </a:xfrm>
            <a:prstGeom prst="roundRect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A1BF7703-838C-3744-ADBA-F5DCE93FC2F3}"/>
                </a:ext>
              </a:extLst>
            </p:cNvPr>
            <p:cNvSpPr/>
            <p:nvPr/>
          </p:nvSpPr>
          <p:spPr>
            <a:xfrm>
              <a:off x="1259631" y="1495072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4D6C1785-53A8-F84F-91C1-3F608020C2EE}"/>
                </a:ext>
              </a:extLst>
            </p:cNvPr>
            <p:cNvSpPr/>
            <p:nvPr/>
          </p:nvSpPr>
          <p:spPr>
            <a:xfrm>
              <a:off x="1607004" y="1491629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AB644568-85F7-6249-8672-5B7FCB075AF5}"/>
              </a:ext>
            </a:extLst>
          </p:cNvPr>
          <p:cNvSpPr txBox="1"/>
          <p:nvPr/>
        </p:nvSpPr>
        <p:spPr>
          <a:xfrm>
            <a:off x="4788612" y="26367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EBCC7C0-7819-9244-B15A-9625269E5B98}"/>
              </a:ext>
            </a:extLst>
          </p:cNvPr>
          <p:cNvGrpSpPr/>
          <p:nvPr/>
        </p:nvGrpSpPr>
        <p:grpSpPr>
          <a:xfrm>
            <a:off x="5800652" y="2427734"/>
            <a:ext cx="557013" cy="586655"/>
            <a:chOff x="1187624" y="1491629"/>
            <a:chExt cx="557013" cy="586655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559C8C72-A671-4A42-8508-B54EDE770622}"/>
                </a:ext>
              </a:extLst>
            </p:cNvPr>
            <p:cNvSpPr/>
            <p:nvPr/>
          </p:nvSpPr>
          <p:spPr>
            <a:xfrm>
              <a:off x="1187624" y="1547734"/>
              <a:ext cx="557013" cy="53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600000" sx="91000" sy="91000" algn="l" rotWithShape="0">
                <a:prstClr val="black">
                  <a:alpha val="4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EAB7A1B7-FA77-EA42-BEB8-E36E06C619A2}"/>
                </a:ext>
              </a:extLst>
            </p:cNvPr>
            <p:cNvSpPr/>
            <p:nvPr/>
          </p:nvSpPr>
          <p:spPr>
            <a:xfrm>
              <a:off x="1187624" y="1563638"/>
              <a:ext cx="557013" cy="184666"/>
            </a:xfrm>
            <a:prstGeom prst="roundRect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9A2F1D71-3569-584E-9109-C9E13CA78EA7}"/>
                </a:ext>
              </a:extLst>
            </p:cNvPr>
            <p:cNvSpPr/>
            <p:nvPr/>
          </p:nvSpPr>
          <p:spPr>
            <a:xfrm>
              <a:off x="1259631" y="1495072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B8A83A85-5C0F-3041-8A6E-8BEEC535F754}"/>
                </a:ext>
              </a:extLst>
            </p:cNvPr>
            <p:cNvSpPr/>
            <p:nvPr/>
          </p:nvSpPr>
          <p:spPr>
            <a:xfrm>
              <a:off x="1607004" y="1491629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EFC7B592-EE3D-BF41-82EA-76A12C9F2AB4}"/>
              </a:ext>
            </a:extLst>
          </p:cNvPr>
          <p:cNvSpPr txBox="1"/>
          <p:nvPr/>
        </p:nvSpPr>
        <p:spPr>
          <a:xfrm>
            <a:off x="5922705" y="26367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7A58B0F-83E6-2A41-8B52-5EB202576651}"/>
              </a:ext>
            </a:extLst>
          </p:cNvPr>
          <p:cNvGrpSpPr/>
          <p:nvPr/>
        </p:nvGrpSpPr>
        <p:grpSpPr>
          <a:xfrm>
            <a:off x="2267744" y="3491951"/>
            <a:ext cx="557013" cy="586655"/>
            <a:chOff x="1187624" y="1491629"/>
            <a:chExt cx="557013" cy="586655"/>
          </a:xfrm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1971BE4D-E517-C340-819A-D3A881C00775}"/>
                </a:ext>
              </a:extLst>
            </p:cNvPr>
            <p:cNvSpPr/>
            <p:nvPr/>
          </p:nvSpPr>
          <p:spPr>
            <a:xfrm>
              <a:off x="1187624" y="1547734"/>
              <a:ext cx="557013" cy="53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600000" sx="91000" sy="91000" algn="l" rotWithShape="0">
                <a:prstClr val="black">
                  <a:alpha val="4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921934CB-9A1B-8644-A9ED-7439438DC75E}"/>
                </a:ext>
              </a:extLst>
            </p:cNvPr>
            <p:cNvSpPr/>
            <p:nvPr/>
          </p:nvSpPr>
          <p:spPr>
            <a:xfrm>
              <a:off x="1187624" y="1563638"/>
              <a:ext cx="557013" cy="184666"/>
            </a:xfrm>
            <a:prstGeom prst="roundRect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4BB6E40E-8231-1442-9ADC-688C747C51EC}"/>
                </a:ext>
              </a:extLst>
            </p:cNvPr>
            <p:cNvSpPr/>
            <p:nvPr/>
          </p:nvSpPr>
          <p:spPr>
            <a:xfrm>
              <a:off x="1259631" y="1495072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E397F26-CCBD-7D45-901D-7975ACCBA27E}"/>
                </a:ext>
              </a:extLst>
            </p:cNvPr>
            <p:cNvSpPr/>
            <p:nvPr/>
          </p:nvSpPr>
          <p:spPr>
            <a:xfrm>
              <a:off x="1607004" y="1491629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84F38A4E-D88F-1B4A-9188-18E00ED40B13}"/>
              </a:ext>
            </a:extLst>
          </p:cNvPr>
          <p:cNvSpPr txBox="1"/>
          <p:nvPr/>
        </p:nvSpPr>
        <p:spPr>
          <a:xfrm>
            <a:off x="2389797" y="3700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3FBB6E7-9A75-0745-9CA5-8A66B16A8114}"/>
              </a:ext>
            </a:extLst>
          </p:cNvPr>
          <p:cNvGrpSpPr/>
          <p:nvPr/>
        </p:nvGrpSpPr>
        <p:grpSpPr>
          <a:xfrm>
            <a:off x="3490902" y="3491951"/>
            <a:ext cx="557013" cy="586655"/>
            <a:chOff x="1187624" y="1491629"/>
            <a:chExt cx="557013" cy="586655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0ABC7CFB-0EC9-AA4A-BE9A-3773A06F41F7}"/>
                </a:ext>
              </a:extLst>
            </p:cNvPr>
            <p:cNvSpPr/>
            <p:nvPr/>
          </p:nvSpPr>
          <p:spPr>
            <a:xfrm>
              <a:off x="1187624" y="1547734"/>
              <a:ext cx="557013" cy="53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600000" sx="91000" sy="91000" algn="l" rotWithShape="0">
                <a:prstClr val="black">
                  <a:alpha val="4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30786357-64A4-3349-A366-5F03787EFF63}"/>
                </a:ext>
              </a:extLst>
            </p:cNvPr>
            <p:cNvSpPr/>
            <p:nvPr/>
          </p:nvSpPr>
          <p:spPr>
            <a:xfrm>
              <a:off x="1187624" y="1563638"/>
              <a:ext cx="557013" cy="184666"/>
            </a:xfrm>
            <a:prstGeom prst="roundRect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6D4DB5A6-28B9-944F-8B73-848C433C52E2}"/>
                </a:ext>
              </a:extLst>
            </p:cNvPr>
            <p:cNvSpPr/>
            <p:nvPr/>
          </p:nvSpPr>
          <p:spPr>
            <a:xfrm>
              <a:off x="1259631" y="1495072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6EF67C47-1F04-4E49-A04B-87CCD5FE02E2}"/>
                </a:ext>
              </a:extLst>
            </p:cNvPr>
            <p:cNvSpPr/>
            <p:nvPr/>
          </p:nvSpPr>
          <p:spPr>
            <a:xfrm>
              <a:off x="1607004" y="1491629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B90740B4-5D09-0247-AD48-79B2D27E51B3}"/>
              </a:ext>
            </a:extLst>
          </p:cNvPr>
          <p:cNvSpPr txBox="1"/>
          <p:nvPr/>
        </p:nvSpPr>
        <p:spPr>
          <a:xfrm>
            <a:off x="3548835" y="3700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179B69C-1DE3-A740-A178-7FF87319BE63}"/>
              </a:ext>
            </a:extLst>
          </p:cNvPr>
          <p:cNvGrpSpPr/>
          <p:nvPr/>
        </p:nvGrpSpPr>
        <p:grpSpPr>
          <a:xfrm>
            <a:off x="4666559" y="3491951"/>
            <a:ext cx="557013" cy="586655"/>
            <a:chOff x="1187624" y="1491629"/>
            <a:chExt cx="557013" cy="586655"/>
          </a:xfrm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BA6AB93D-E0A1-8242-B408-B5CC9E253732}"/>
                </a:ext>
              </a:extLst>
            </p:cNvPr>
            <p:cNvSpPr/>
            <p:nvPr/>
          </p:nvSpPr>
          <p:spPr>
            <a:xfrm>
              <a:off x="1187624" y="1547734"/>
              <a:ext cx="557013" cy="53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600000" sx="91000" sy="91000" algn="l" rotWithShape="0">
                <a:prstClr val="black">
                  <a:alpha val="4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E1F8EA60-3D0F-D54F-932F-77CC6BBD3FA7}"/>
                </a:ext>
              </a:extLst>
            </p:cNvPr>
            <p:cNvSpPr/>
            <p:nvPr/>
          </p:nvSpPr>
          <p:spPr>
            <a:xfrm>
              <a:off x="1187624" y="1563638"/>
              <a:ext cx="557013" cy="184666"/>
            </a:xfrm>
            <a:prstGeom prst="roundRect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6577DF2A-CD20-1148-802E-7466FCFA3F09}"/>
                </a:ext>
              </a:extLst>
            </p:cNvPr>
            <p:cNvSpPr/>
            <p:nvPr/>
          </p:nvSpPr>
          <p:spPr>
            <a:xfrm>
              <a:off x="1259631" y="1495072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57190EB3-7470-F04D-9A37-C69BCDFC9B2C}"/>
                </a:ext>
              </a:extLst>
            </p:cNvPr>
            <p:cNvSpPr/>
            <p:nvPr/>
          </p:nvSpPr>
          <p:spPr>
            <a:xfrm>
              <a:off x="1607004" y="1491629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CE92CAB-3182-7548-B3D8-2AE8DD18C134}"/>
              </a:ext>
            </a:extLst>
          </p:cNvPr>
          <p:cNvSpPr txBox="1"/>
          <p:nvPr/>
        </p:nvSpPr>
        <p:spPr>
          <a:xfrm>
            <a:off x="4738566" y="370097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2D91963-2222-DA48-B621-6DCF0AA4C125}"/>
              </a:ext>
            </a:extLst>
          </p:cNvPr>
          <p:cNvGrpSpPr/>
          <p:nvPr/>
        </p:nvGrpSpPr>
        <p:grpSpPr>
          <a:xfrm>
            <a:off x="5800652" y="3491951"/>
            <a:ext cx="557013" cy="586655"/>
            <a:chOff x="1187624" y="1491629"/>
            <a:chExt cx="557013" cy="586655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5AE48468-E15A-2640-85BA-4D892FAC45E6}"/>
                </a:ext>
              </a:extLst>
            </p:cNvPr>
            <p:cNvSpPr/>
            <p:nvPr/>
          </p:nvSpPr>
          <p:spPr>
            <a:xfrm>
              <a:off x="1187624" y="1547734"/>
              <a:ext cx="557013" cy="53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600000" sx="91000" sy="91000" algn="l" rotWithShape="0">
                <a:prstClr val="black">
                  <a:alpha val="4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FE04ECBF-DDC9-104F-897C-01C8FC421A63}"/>
                </a:ext>
              </a:extLst>
            </p:cNvPr>
            <p:cNvSpPr/>
            <p:nvPr/>
          </p:nvSpPr>
          <p:spPr>
            <a:xfrm>
              <a:off x="1187624" y="1563638"/>
              <a:ext cx="557013" cy="184666"/>
            </a:xfrm>
            <a:prstGeom prst="roundRect">
              <a:avLst/>
            </a:prstGeom>
            <a:solidFill>
              <a:srgbClr val="00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F5C3142E-BE1B-0D43-8759-2779329CD1D1}"/>
                </a:ext>
              </a:extLst>
            </p:cNvPr>
            <p:cNvSpPr/>
            <p:nvPr/>
          </p:nvSpPr>
          <p:spPr>
            <a:xfrm>
              <a:off x="1259631" y="1495072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60D67D07-F07B-4941-8C54-7B63B5DF2A38}"/>
                </a:ext>
              </a:extLst>
            </p:cNvPr>
            <p:cNvSpPr/>
            <p:nvPr/>
          </p:nvSpPr>
          <p:spPr>
            <a:xfrm>
              <a:off x="1607004" y="1491629"/>
              <a:ext cx="84675" cy="14213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2C0C898D-958B-2E40-B024-36C8102FE7BC}"/>
              </a:ext>
            </a:extLst>
          </p:cNvPr>
          <p:cNvSpPr txBox="1"/>
          <p:nvPr/>
        </p:nvSpPr>
        <p:spPr>
          <a:xfrm>
            <a:off x="5872659" y="3700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0601EE-BE0E-BF45-85A1-F5A6691C8B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7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A107D47D-7D69-4E1C-AD49-1395F3D35BA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Rectangle 6"/>
          <p:cNvSpPr/>
          <p:nvPr/>
        </p:nvSpPr>
        <p:spPr>
          <a:xfrm>
            <a:off x="2123728" y="3507854"/>
            <a:ext cx="4896544" cy="1635646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2627784" y="3841955"/>
            <a:ext cx="3888432" cy="96744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Muli" panose="02000503040000020004" pitchFamily="2" charset="0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bg1"/>
                </a:solidFill>
                <a:latin typeface="Muli" panose="02000503040000020004" pitchFamily="2" charset="0"/>
                <a:cs typeface="Arial" pitchFamily="34" charset="0"/>
              </a:rPr>
              <a:t>Portfolio 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391702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9927"/>
            <a:ext cx="9144000" cy="776530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rgbClr val="004479"/>
                </a:solidFill>
              </a:rPr>
              <a:t>Chart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22396042"/>
              </p:ext>
            </p:extLst>
          </p:nvPr>
        </p:nvGraphicFramePr>
        <p:xfrm>
          <a:off x="4427984" y="1260000"/>
          <a:ext cx="4200128" cy="337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447165" y="1238115"/>
            <a:ext cx="2830257" cy="720109"/>
            <a:chOff x="1472558" y="998559"/>
            <a:chExt cx="2765965" cy="720109"/>
          </a:xfrm>
        </p:grpSpPr>
        <p:sp>
          <p:nvSpPr>
            <p:cNvPr id="18" name="TextBox 17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47165" y="2180355"/>
            <a:ext cx="2830257" cy="720109"/>
            <a:chOff x="1472558" y="998559"/>
            <a:chExt cx="2765965" cy="720109"/>
          </a:xfrm>
        </p:grpSpPr>
        <p:sp>
          <p:nvSpPr>
            <p:cNvPr id="21" name="TextBox 20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47165" y="3122595"/>
            <a:ext cx="2830257" cy="720109"/>
            <a:chOff x="1472558" y="998559"/>
            <a:chExt cx="2765965" cy="720109"/>
          </a:xfrm>
        </p:grpSpPr>
        <p:sp>
          <p:nvSpPr>
            <p:cNvPr id="24" name="TextBox 23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47165" y="4064834"/>
            <a:ext cx="2830257" cy="720109"/>
            <a:chOff x="1472558" y="998559"/>
            <a:chExt cx="2765965" cy="720109"/>
          </a:xfrm>
        </p:grpSpPr>
        <p:sp>
          <p:nvSpPr>
            <p:cNvPr id="27" name="TextBox 26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Light" panose="02000503040000020004" pitchFamily="2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503040000020004" pitchFamily="2" charset="0"/>
                <a:cs typeface="Arial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6A2C1-14E9-4E4E-B768-0208269B3F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3DFC1CF7-736E-C549-9CBB-EE34866A8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848" y="1256436"/>
            <a:ext cx="588943" cy="588943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8F8ED73-E25E-DF47-A684-D77BC1A61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568" y="2204143"/>
            <a:ext cx="573525" cy="57352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BCD7E03-8141-BE40-9F06-95294CC299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568" y="3148625"/>
            <a:ext cx="573525" cy="57352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F223129E-FF51-9441-B98F-2CD45C545E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8051" y="4130596"/>
            <a:ext cx="509042" cy="50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0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958112" y="627534"/>
            <a:ext cx="2088232" cy="172819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Muli ExtraBold" panose="02000503040000020004" pitchFamily="2" charset="0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bg1"/>
                </a:solidFill>
                <a:latin typeface="Muli ExtraBold" panose="02000503040000020004" pitchFamily="2" charset="0"/>
                <a:cs typeface="Arial" pitchFamily="34" charset="0"/>
              </a:rPr>
              <a:t>Portfolio Presentation 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6687" y="2499742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Muli" panose="02000503040000020004" pitchFamily="2" charset="0"/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Muli" panose="02000503040000020004" pitchFamily="2" charset="0"/>
              <a:cs typeface="Arial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242814" y="634849"/>
            <a:ext cx="1800200" cy="38676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latin typeface="Muli" panose="02000503040000020004" pitchFamily="2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 marL="0" indent="0">
              <a:buNone/>
            </a:pPr>
            <a:endParaRPr lang="en-US" altLang="ko-KR" sz="1200" dirty="0">
              <a:solidFill>
                <a:schemeClr val="bg1"/>
              </a:solidFill>
              <a:latin typeface="Muli" panose="02000503040000020004" pitchFamily="2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latin typeface="Muli" panose="02000503040000020004" pitchFamily="2" charset="0"/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8EADA47-127D-464C-B934-08259AF1F66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81C34E-9AFC-A147-B2B1-1BC2072450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5124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DA9D5"/>
      </a:accent1>
      <a:accent2>
        <a:srgbClr val="3DA9D5"/>
      </a:accent2>
      <a:accent3>
        <a:srgbClr val="3DA9D5"/>
      </a:accent3>
      <a:accent4>
        <a:srgbClr val="3DA9D5"/>
      </a:accent4>
      <a:accent5>
        <a:srgbClr val="3DA9D5"/>
      </a:accent5>
      <a:accent6>
        <a:srgbClr val="3DA9D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2170</Words>
  <Application>Microsoft Macintosh PowerPoint</Application>
  <PresentationFormat>On-screen Show (16:9)</PresentationFormat>
  <Paragraphs>444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맑은 고딕</vt:lpstr>
      <vt:lpstr>Arial</vt:lpstr>
      <vt:lpstr>Muli</vt:lpstr>
      <vt:lpstr>Muli ExtraBold</vt:lpstr>
      <vt:lpstr>Muli Light</vt:lpstr>
      <vt:lpstr>Muli SemiBold</vt:lpstr>
      <vt:lpstr>Wingdings</vt:lpstr>
      <vt:lpstr>Cover and End Slide Master</vt:lpstr>
      <vt:lpstr>Contents Slide Master</vt:lpstr>
      <vt:lpstr>Section Break Slide Master</vt:lpstr>
      <vt:lpstr>Welcome</vt:lpstr>
      <vt:lpstr> Our Services</vt:lpstr>
      <vt:lpstr>PowerPoint Presentation</vt:lpstr>
      <vt:lpstr> TimeLine Layout</vt:lpstr>
      <vt:lpstr>PowerPoint Presentation</vt:lpstr>
      <vt:lpstr>PowerPoint Presentation</vt:lpstr>
      <vt:lpstr>PowerPoint Presentation</vt:lpstr>
      <vt:lpstr>  Chart Layout</vt:lpstr>
      <vt:lpstr>PowerPoint Presentation</vt:lpstr>
      <vt:lpstr> Image &amp; Content</vt:lpstr>
      <vt:lpstr> Table &amp; Chart</vt:lpstr>
      <vt:lpstr> Chart Layout</vt:lpstr>
      <vt:lpstr> Infographic Layout</vt:lpstr>
      <vt:lpstr> Image &amp; Content</vt:lpstr>
      <vt:lpstr> Infographic Layout</vt:lpstr>
      <vt:lpstr> Table Layout</vt:lpstr>
      <vt:lpstr>PowerPoint Presentation</vt:lpstr>
      <vt:lpstr> Table &amp; Chart</vt:lpstr>
      <vt:lpstr> Infographic Layout</vt:lpstr>
      <vt:lpstr>  Image &amp; Content</vt:lpstr>
      <vt:lpstr> Infographic Layout</vt:lpstr>
      <vt:lpstr> Table Layout</vt:lpstr>
      <vt:lpstr> Image &amp; Content </vt:lpstr>
      <vt:lpstr> Infographic Layout</vt:lpstr>
      <vt:lpstr> Worldmap Infographic</vt:lpstr>
      <vt:lpstr> Worldmap Infographic</vt:lpstr>
      <vt:lpstr>Columns Layout</vt:lpstr>
      <vt:lpstr>Columns Layout</vt:lpstr>
      <vt:lpstr>Thank you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Gareth K K LAI</cp:lastModifiedBy>
  <cp:revision>199</cp:revision>
  <dcterms:created xsi:type="dcterms:W3CDTF">2016-11-07T07:00:36Z</dcterms:created>
  <dcterms:modified xsi:type="dcterms:W3CDTF">2020-09-23T05:52:02Z</dcterms:modified>
</cp:coreProperties>
</file>