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2" r:id="rId5"/>
    <p:sldMasterId id="2147483655" r:id="rId6"/>
    <p:sldMasterId id="2147483669" r:id="rId7"/>
    <p:sldMasterId id="2147483674" r:id="rId8"/>
    <p:sldMasterId id="2147483679" r:id="rId9"/>
    <p:sldMasterId id="2147483688" r:id="rId10"/>
  </p:sldMasterIdLst>
  <p:notesMasterIdLst>
    <p:notesMasterId r:id="rId32"/>
  </p:notesMasterIdLst>
  <p:handoutMasterIdLst>
    <p:handoutMasterId r:id="rId33"/>
  </p:handoutMasterIdLst>
  <p:sldIdLst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ACF814-39F9-4357-B366-025536D3F524}">
          <p14:sldIdLst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BEA05A"/>
    <a:srgbClr val="EC6607"/>
    <a:srgbClr val="E1D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95604-A21B-4DAD-9B7E-620D1849D330}" v="1" dt="2026-04-09T01:17:22.8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2544" y="108"/>
      </p:cViewPr>
      <p:guideLst/>
    </p:cSldViewPr>
  </p:slideViewPr>
  <p:outlineViewPr>
    <p:cViewPr>
      <p:scale>
        <a:sx n="33" d="100"/>
        <a:sy n="33" d="100"/>
      </p:scale>
      <p:origin x="0" y="-20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yo LAU" userId="5d239f45-43b4-4273-9c3a-1ec14ac3c5c1" providerId="ADAL" clId="{ADCE8191-FD9D-4431-BCD5-F8EBBCAD2214}"/>
    <pc:docChg chg="modSld">
      <pc:chgData name="Yoyo LAU" userId="5d239f45-43b4-4273-9c3a-1ec14ac3c5c1" providerId="ADAL" clId="{ADCE8191-FD9D-4431-BCD5-F8EBBCAD2214}" dt="2026-04-09T01:17:24.122" v="33" actId="20577"/>
      <pc:docMkLst>
        <pc:docMk/>
      </pc:docMkLst>
      <pc:sldChg chg="modSp mod">
        <pc:chgData name="Yoyo LAU" userId="5d239f45-43b4-4273-9c3a-1ec14ac3c5c1" providerId="ADAL" clId="{ADCE8191-FD9D-4431-BCD5-F8EBBCAD2214}" dt="2026-04-09T01:17:15.792" v="31" actId="20577"/>
        <pc:sldMkLst>
          <pc:docMk/>
          <pc:sldMk cId="2541365333" sldId="279"/>
        </pc:sldMkLst>
        <pc:spChg chg="mod">
          <ac:chgData name="Yoyo LAU" userId="5d239f45-43b4-4273-9c3a-1ec14ac3c5c1" providerId="ADAL" clId="{ADCE8191-FD9D-4431-BCD5-F8EBBCAD2214}" dt="2026-04-09T01:17:15.792" v="31" actId="20577"/>
          <ac:spMkLst>
            <pc:docMk/>
            <pc:sldMk cId="2541365333" sldId="279"/>
            <ac:spMk id="3" creationId="{1DDB7715-CE79-5837-EE0E-66B028F75973}"/>
          </ac:spMkLst>
        </pc:spChg>
      </pc:sldChg>
      <pc:sldChg chg="modSp mod">
        <pc:chgData name="Yoyo LAU" userId="5d239f45-43b4-4273-9c3a-1ec14ac3c5c1" providerId="ADAL" clId="{ADCE8191-FD9D-4431-BCD5-F8EBBCAD2214}" dt="2026-04-09T01:17:24.122" v="33" actId="20577"/>
        <pc:sldMkLst>
          <pc:docMk/>
          <pc:sldMk cId="1971252170" sldId="280"/>
        </pc:sldMkLst>
        <pc:spChg chg="mod">
          <ac:chgData name="Yoyo LAU" userId="5d239f45-43b4-4273-9c3a-1ec14ac3c5c1" providerId="ADAL" clId="{ADCE8191-FD9D-4431-BCD5-F8EBBCAD2214}" dt="2026-04-09T01:17:24.122" v="33" actId="20577"/>
          <ac:spMkLst>
            <pc:docMk/>
            <pc:sldMk cId="1971252170" sldId="280"/>
            <ac:spMk id="3" creationId="{935F520C-5C8E-1031-5BB9-900C09ACF5A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KUST 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45920" y="2194560"/>
            <a:ext cx="9052560" cy="646331"/>
          </a:xfrm>
        </p:spPr>
        <p:txBody>
          <a:bodyPr anchor="t">
            <a:spAutoFit/>
          </a:bodyPr>
          <a:lstStyle>
            <a:lvl1pPr algn="l">
              <a:defRPr sz="4000">
                <a:solidFill>
                  <a:srgbClr val="EC660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6" descr="HKUST Academy of Interdisciplinary Studies">
            <a:extLst>
              <a:ext uri="{FF2B5EF4-FFF2-40B4-BE49-F238E27FC236}">
                <a16:creationId xmlns:a16="http://schemas.microsoft.com/office/drawing/2014/main" id="{DAF5BF13-04DF-3C80-71BD-9871C5E8ED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365760"/>
            <a:ext cx="4572000" cy="82296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9C0248-6127-F9C7-C58B-478E8DEF8D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3017520"/>
            <a:ext cx="7955280" cy="696473"/>
          </a:xfrm>
        </p:spPr>
        <p:txBody>
          <a:bodyPr>
            <a:spAutoFit/>
          </a:bodyPr>
          <a:lstStyle>
            <a:lvl1pPr marL="0" indent="0">
              <a:buFontTx/>
              <a:buNone/>
              <a:defRPr/>
            </a:lvl1pPr>
            <a:lvl2pPr marL="457200" indent="0">
              <a:lnSpc>
                <a:spcPct val="150000"/>
              </a:lnSpc>
              <a:buFontTx/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subtitle</a:t>
            </a:r>
          </a:p>
          <a:p>
            <a:pPr lvl="1"/>
            <a:r>
              <a:rPr lang="en-US" dirty="0"/>
              <a:t>Click to edit content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Left and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B80CD22-A103-71A4-24DD-06D7F23290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548640"/>
            <a:ext cx="10515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E5EB5CD5-E242-0AFE-9A01-6242161054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1600" y="3840480"/>
            <a:ext cx="4663440" cy="416011"/>
          </a:xfr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5C2DAC47-4885-076B-41AF-353C0E76B1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09360" y="1371600"/>
            <a:ext cx="4663440" cy="416011"/>
          </a:xfr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916EDBAC-7F8C-0BD4-F6EC-B4D25FB33F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71600" y="4389120"/>
            <a:ext cx="4663440" cy="335156"/>
          </a:xfr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27F9A-8C3E-EC1E-0E65-FA8FB50908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09360" y="1920240"/>
            <a:ext cx="4663440" cy="335156"/>
          </a:xfr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9A26FC0-D59A-F225-D99D-559371CA480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371600" y="1371600"/>
            <a:ext cx="4664075" cy="219456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0ADD9F0C-A20C-291C-52E8-9100693656C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08725" y="3840480"/>
            <a:ext cx="4664075" cy="21945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9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DE478-1929-2496-E2E0-1A73E7E86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548640"/>
            <a:ext cx="10515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1245873A-C877-70D4-879E-6B60F8AF47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1600" y="1371600"/>
            <a:ext cx="4663440" cy="416011"/>
          </a:xfr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32F9EB47-F028-3EE9-2961-EEE97343F71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09360" y="1371600"/>
            <a:ext cx="4663440" cy="416011"/>
          </a:xfr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D6F5ACCD-E71C-3D2E-3B43-25487E433D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71600" y="1921435"/>
            <a:ext cx="4663440" cy="335156"/>
          </a:xfr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015D000C-591B-2FED-F63A-04CAE7DB1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09360" y="1920240"/>
            <a:ext cx="4663440" cy="335156"/>
          </a:xfr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9730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Bkg -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4A6D9B-0423-F9B5-721E-63C72E1E6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548640"/>
            <a:ext cx="10515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FAFC72CE-36D7-20FF-0980-CC74E6963D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1600" y="1737360"/>
            <a:ext cx="9966960" cy="416011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7774E263-4A48-5B96-8327-5390C76698E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71599" y="2286000"/>
            <a:ext cx="9966959" cy="335156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233756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Bkg - G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4A6D9B-0423-F9B5-721E-63C72E1E6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548640"/>
            <a:ext cx="10515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FAFC72CE-36D7-20FF-0980-CC74E6963D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1600" y="1737360"/>
            <a:ext cx="9966960" cy="416011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7774E263-4A48-5B96-8327-5390C76698E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71599" y="2286000"/>
            <a:ext cx="9966959" cy="335156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452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4A6D9B-0423-F9B5-721E-63C72E1E6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548640"/>
            <a:ext cx="10515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FAFC72CE-36D7-20FF-0980-CC74E6963D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1600" y="4663440"/>
            <a:ext cx="9966960" cy="416011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7774E263-4A48-5B96-8327-5390C76698E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71599" y="5212080"/>
            <a:ext cx="9966959" cy="335156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22E9CA-62FA-A2E7-2BA0-80C30A7586C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371600" y="1362074"/>
            <a:ext cx="6858000" cy="30175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11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4A6D9B-0423-F9B5-721E-63C72E1E6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548640"/>
            <a:ext cx="10515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A68A9E0-1976-EB1F-D9D6-B1C78E8CB8E6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1371599" y="1920240"/>
            <a:ext cx="9966960" cy="411480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FAFC72CE-36D7-20FF-0980-CC74E6963D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1599" y="1371600"/>
            <a:ext cx="9966960" cy="416011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36785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4A6D9B-0423-F9B5-721E-63C72E1E6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548640"/>
            <a:ext cx="10515600" cy="507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FAFC72CE-36D7-20FF-0980-CC74E6963D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1600" y="1645920"/>
            <a:ext cx="9966960" cy="416011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7774E263-4A48-5B96-8327-5390C76698E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71599" y="2194560"/>
            <a:ext cx="9966959" cy="335156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57121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4A6D9B-0423-F9B5-721E-63C72E1E6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548640"/>
            <a:ext cx="10515600" cy="507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FAFC72CE-36D7-20FF-0980-CC74E6963D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1600" y="1645920"/>
            <a:ext cx="9966960" cy="416011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7774E263-4A48-5B96-8327-5390C76698E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71599" y="2194560"/>
            <a:ext cx="9966959" cy="335156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544889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4A6D9B-0423-F9B5-721E-63C72E1E6F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548640"/>
            <a:ext cx="10515600" cy="507831"/>
          </a:xfrm>
        </p:spPr>
        <p:txBody>
          <a:bodyPr/>
          <a:lstStyle>
            <a:lvl1pPr>
              <a:defRPr>
                <a:solidFill>
                  <a:srgbClr val="BEA05A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FAFC72CE-36D7-20FF-0980-CC74E6963D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1600" y="1645920"/>
            <a:ext cx="9966960" cy="416011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rgbClr val="BEA05A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7774E263-4A48-5B96-8327-5390C76698E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71599" y="2194560"/>
            <a:ext cx="9966959" cy="335156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901399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5076-798C-84E0-F645-3191F70F4A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63632"/>
            <a:ext cx="9144000" cy="646331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257DA-8889-15EC-821A-A283A27360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34163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links</a:t>
            </a:r>
          </a:p>
        </p:txBody>
      </p:sp>
    </p:spTree>
    <p:extLst>
      <p:ext uri="{BB962C8B-B14F-4D97-AF65-F5344CB8AC3E}">
        <p14:creationId xmlns:p14="http://schemas.microsoft.com/office/powerpoint/2010/main" val="179218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old text on a black background&#10;&#10;Description automatically generated">
            <a:extLst>
              <a:ext uri="{FF2B5EF4-FFF2-40B4-BE49-F238E27FC236}">
                <a16:creationId xmlns:a16="http://schemas.microsoft.com/office/drawing/2014/main" id="{EC6A66C6-7D43-DA9A-ADC9-011B212C97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438912"/>
            <a:ext cx="1955901" cy="6309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6F47458-2800-8487-948D-A8E6A868FD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5920" y="2194560"/>
            <a:ext cx="9052560" cy="646331"/>
          </a:xfrm>
        </p:spPr>
        <p:txBody>
          <a:bodyPr anchor="t">
            <a:spAutoFit/>
          </a:bodyPr>
          <a:lstStyle>
            <a:lvl1pPr algn="l">
              <a:defRPr sz="4000">
                <a:solidFill>
                  <a:srgbClr val="EC6607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FD92FFD-890F-2940-5C31-CFD5FC3FBC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3017520"/>
            <a:ext cx="7955280" cy="696473"/>
          </a:xfrm>
        </p:spPr>
        <p:txBody>
          <a:bodyPr>
            <a:spAutoFit/>
          </a:bodyPr>
          <a:lstStyle>
            <a:lvl1pPr marL="0" indent="0">
              <a:buFontTx/>
              <a:buNone/>
              <a:defRPr/>
            </a:lvl1pPr>
            <a:lvl2pPr marL="457200" indent="0">
              <a:lnSpc>
                <a:spcPct val="150000"/>
              </a:lnSpc>
              <a:buFontTx/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subtitle</a:t>
            </a:r>
          </a:p>
          <a:p>
            <a:pPr lvl="1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141692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5076-798C-84E0-F645-3191F70F4A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63632"/>
            <a:ext cx="9144000" cy="646331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257DA-8889-15EC-821A-A283A27360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34163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links</a:t>
            </a:r>
          </a:p>
        </p:txBody>
      </p:sp>
    </p:spTree>
    <p:extLst>
      <p:ext uri="{BB962C8B-B14F-4D97-AF65-F5344CB8AC3E}">
        <p14:creationId xmlns:p14="http://schemas.microsoft.com/office/powerpoint/2010/main" val="3260644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5076-798C-84E0-F645-3191F70F4A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63632"/>
            <a:ext cx="9144000" cy="646331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257DA-8889-15EC-821A-A283A27360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34163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links</a:t>
            </a:r>
          </a:p>
        </p:txBody>
      </p:sp>
    </p:spTree>
    <p:extLst>
      <p:ext uri="{BB962C8B-B14F-4D97-AF65-F5344CB8AC3E}">
        <p14:creationId xmlns:p14="http://schemas.microsoft.com/office/powerpoint/2010/main" val="247417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D00F5-8F17-E607-62DB-0AA5B2ED9F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548640"/>
            <a:ext cx="10515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BF23A5-010B-8A7C-A130-F240F600B7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7280" y="1371600"/>
            <a:ext cx="10241280" cy="569451"/>
          </a:xfrm>
        </p:spPr>
        <p:txBody>
          <a:bodyPr bIns="45720">
            <a:spAutoFit/>
          </a:bodyPr>
          <a:lstStyle>
            <a:lvl1pPr marL="342900" indent="-342900">
              <a:buFont typeface="+mj-lt"/>
              <a:buAutoNum type="arabicPeriod"/>
              <a:defRPr sz="1400"/>
            </a:lvl1pPr>
            <a:lvl2pPr>
              <a:spcBef>
                <a:spcPts val="0"/>
              </a:spcBef>
              <a:spcAft>
                <a:spcPts val="600"/>
              </a:spcAft>
              <a:buClr>
                <a:srgbClr val="EC6607"/>
              </a:buClr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heading</a:t>
            </a:r>
          </a:p>
          <a:p>
            <a:pPr lvl="1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97758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5076-798C-84E0-F645-3191F70F4A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63632"/>
            <a:ext cx="9144000" cy="646331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257DA-8889-15EC-821A-A283A27360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34163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701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5076-798C-84E0-F645-3191F70F4A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63632"/>
            <a:ext cx="9144000" cy="646331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257DA-8889-15EC-821A-A283A27360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34163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2723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05076-798C-84E0-F645-3191F70F4A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63632"/>
            <a:ext cx="9144000" cy="646331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B257DA-8889-15EC-821A-A283A27360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34163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6386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C996-90FD-422F-5EB9-0D13EA42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8DA550A-22C0-EA24-9949-142E114E40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71600" y="1427584"/>
            <a:ext cx="2194560" cy="219456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F6E0672-D973-1D13-3847-6CE3DA675B4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63440" y="1427584"/>
            <a:ext cx="2194560" cy="219456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F4A27B0-5DC9-4915-EF9B-AB00F3FFDD2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55280" y="1427584"/>
            <a:ext cx="2194560" cy="219456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C85D0613-44B4-5BE6-A9F1-3AA749CFB8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1600" y="3840480"/>
            <a:ext cx="3017520" cy="33855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8D26AD71-2175-46DB-90DB-16E4E2304F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1600" y="4297680"/>
            <a:ext cx="3017520" cy="335156"/>
          </a:xfrm>
        </p:spPr>
        <p:txBody>
          <a:bodyPr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85CFFD96-1BEE-944E-AA40-755064790E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3440" y="3840480"/>
            <a:ext cx="3017520" cy="33855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ACB6CFD2-6EE1-FEAA-B316-6C00496ADC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55280" y="3840480"/>
            <a:ext cx="3017520" cy="33855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6921DDF3-4133-A729-C084-5B08B98CA9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63440" y="4297680"/>
            <a:ext cx="3017520" cy="335156"/>
          </a:xfrm>
        </p:spPr>
        <p:txBody>
          <a:bodyPr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CF1365AB-A268-5911-437D-2944028224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55280" y="4297680"/>
            <a:ext cx="3017520" cy="335156"/>
          </a:xfrm>
        </p:spPr>
        <p:txBody>
          <a:bodyPr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07983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C996-90FD-422F-5EB9-0D13EA42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CFCD4504-E1B5-B452-1919-13AB59925A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1600" y="1371600"/>
            <a:ext cx="3017520" cy="33855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24EF0BF9-55EA-A177-C445-B3C6580587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1600" y="1828800"/>
            <a:ext cx="3017520" cy="335156"/>
          </a:xfrm>
        </p:spPr>
        <p:txBody>
          <a:bodyPr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30C2032C-7D45-2CEB-5C23-E03CCEF808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63440" y="1371600"/>
            <a:ext cx="3017520" cy="33855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C0F72370-1CC6-86C6-1EA9-9293B8136B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63440" y="1828800"/>
            <a:ext cx="3017520" cy="335156"/>
          </a:xfrm>
        </p:spPr>
        <p:txBody>
          <a:bodyPr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3592ABD0-0278-4F6A-8D2F-806BDAD72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55280" y="1371600"/>
            <a:ext cx="3017520" cy="338554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1266D93A-F3D4-A9BC-F4FD-594331988F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55280" y="1828800"/>
            <a:ext cx="3017520" cy="335156"/>
          </a:xfrm>
        </p:spPr>
        <p:txBody>
          <a:bodyPr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68070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DE478-1929-2496-E2E0-1A73E7E86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548640"/>
            <a:ext cx="10515600" cy="507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1245873A-C877-70D4-879E-6B60F8AF47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1600" y="1371600"/>
            <a:ext cx="5760720" cy="416011"/>
          </a:xfr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6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en-US" dirty="0"/>
              <a:t>Click to edit introduction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2FB26D71-2343-9CA7-6BDF-A7774790AB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1600" y="2743200"/>
            <a:ext cx="5760720" cy="335156"/>
          </a:xfr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A4F179-FF75-FA6B-CB0F-D4363CABD1A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680960" y="1371600"/>
            <a:ext cx="2743200" cy="2743200"/>
          </a:xfrm>
          <a:custGeom>
            <a:avLst/>
            <a:gdLst>
              <a:gd name="connsiteX0" fmla="*/ 1097280 w 2194560"/>
              <a:gd name="connsiteY0" fmla="*/ 0 h 2194560"/>
              <a:gd name="connsiteX1" fmla="*/ 2194560 w 2194560"/>
              <a:gd name="connsiteY1" fmla="*/ 1097280 h 2194560"/>
              <a:gd name="connsiteX2" fmla="*/ 1097280 w 2194560"/>
              <a:gd name="connsiteY2" fmla="*/ 2194560 h 2194560"/>
              <a:gd name="connsiteX3" fmla="*/ 0 w 2194560"/>
              <a:gd name="connsiteY3" fmla="*/ 1097280 h 2194560"/>
              <a:gd name="connsiteX4" fmla="*/ 1097280 w 2194560"/>
              <a:gd name="connsiteY4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560" h="2194560">
                <a:moveTo>
                  <a:pt x="1097280" y="0"/>
                </a:moveTo>
                <a:cubicBezTo>
                  <a:pt x="1703291" y="0"/>
                  <a:pt x="2194560" y="491269"/>
                  <a:pt x="2194560" y="1097280"/>
                </a:cubicBezTo>
                <a:cubicBezTo>
                  <a:pt x="2194560" y="1703291"/>
                  <a:pt x="1703291" y="2194560"/>
                  <a:pt x="1097280" y="2194560"/>
                </a:cubicBez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40E0AB53-B35F-1413-78FE-D5F42F4280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80960" y="4206240"/>
            <a:ext cx="2743200" cy="335156"/>
          </a:xfrm>
        </p:spPr>
        <p:txBody>
          <a:bodyPr>
            <a:sp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23775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EC6607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53077F-03A4-E045-7031-206336AB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48640"/>
            <a:ext cx="10515600" cy="50783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C9E1A-C7FD-D323-DA1D-F3DB9C594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62087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61C40-4451-F271-02E3-04D33BB6EB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345501-E2E1-4209-848E-22568BF22DA4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29FDE-EF95-38F8-9792-450E51F55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FA272-33D4-BCA0-66A4-142150340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8FCA1-9744-4D44-AD96-772887011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8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EC6607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1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73502-3C07-C37D-0578-B1EE6F6D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741"/>
            <a:ext cx="10515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90063-D2F6-162B-5472-16201F5AA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416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EC3DC-661B-12F3-77CA-CD59DD85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53B462-5026-411D-BCA4-D7F0057F101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06AF6-B399-13CA-3473-84BAA352E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7E8B0-F6B5-7580-27BB-600A97DB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D07E1F-13E0-4ECF-8B99-BD63DE735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9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3A098-D338-6086-FAA3-53AC69C1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48640"/>
            <a:ext cx="10515600" cy="5078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BA218-99D7-1F7D-55F1-F340FC5D7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2960" y="1828800"/>
            <a:ext cx="10515600" cy="64549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5B39B-B0E3-08EE-A89F-637A5F24F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AE7EDC-7FBB-446C-96D1-DC75F87F7838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A9042-3C02-AF0C-E45B-AA5ABAB2B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0C0B9-E8C6-7030-C2DC-261445880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EFA805-2BFC-4BFF-A494-D3F6DEEB6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7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EC6607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1600" b="1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5ABDAB-7F0B-07EB-DB4A-3639BE14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991"/>
            <a:ext cx="10515600" cy="5078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97C52-B0BD-B099-6AB2-347624635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08D9F-A985-B571-259A-78AEB520D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7388DA-2400-495D-99C4-87725362A71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67EC7-FDD5-53FE-99A1-289BA434B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5005D-BF98-259B-7781-A5FFCDD6D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5F8F05-7F4E-426B-A953-1A9730EA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4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EC6607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b="1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3D4C5-A092-833A-57AC-A3181E912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E25D4C-D721-4C27-87BF-E9083544DAD5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45735-E31F-345E-2156-0EE4C0DE2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37805-A9A5-5F43-EB83-E79800A04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339431-3402-471A-8B8F-BDEE36BDA0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AF33D29-EC31-47C0-4D37-098371E2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3991"/>
            <a:ext cx="10515600" cy="5078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2AC001B-3718-87A7-DF64-5695AFF1D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5309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6" r:id="rId3"/>
    <p:sldLayoutId id="2147483687" r:id="rId4"/>
    <p:sldLayoutId id="2147483683" r:id="rId5"/>
    <p:sldLayoutId id="2147483684" r:id="rId6"/>
    <p:sldLayoutId id="214748368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EC6607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b="1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73502-3C07-C37D-0578-B1EE6F6D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741"/>
            <a:ext cx="105156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90063-D2F6-162B-5472-16201F5AA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416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EC3DC-661B-12F3-77CA-CD59DD85E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53B462-5026-411D-BCA4-D7F0057F1017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06AF6-B399-13CA-3473-84BAA352E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7E8B0-F6B5-7580-27BB-600A97DB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D07E1F-13E0-4ECF-8B99-BD63DE735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2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b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43AA-8BE1-F1D1-DEB7-A29419BD87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AIS </a:t>
            </a:r>
            <a:r>
              <a:rPr lang="en-US" dirty="0">
                <a:solidFill>
                  <a:srgbClr val="003366"/>
                </a:solidFill>
              </a:rPr>
              <a:t>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7715-CE79-5837-EE0E-66B028F759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0" y="3017520"/>
            <a:ext cx="7955280" cy="1230273"/>
          </a:xfrm>
        </p:spPr>
        <p:txBody>
          <a:bodyPr/>
          <a:lstStyle/>
          <a:p>
            <a:r>
              <a:rPr lang="en-US" dirty="0"/>
              <a:t>Second Meeting  |  Date MMM DD, YYYY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1365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4646-337B-B8DD-6FB3-855C646C2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>
                <a:solidFill>
                  <a:srgbClr val="003366"/>
                </a:solidFill>
              </a:rPr>
              <a:t>COLUMNS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5D755-DBEA-08FF-041C-D5EABBFBD7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D530C-A5B1-06E1-63C3-C47A2BB8C4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9AF66-3A56-AE52-57F6-44418229966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71600" y="4389120"/>
            <a:ext cx="4663440" cy="1443152"/>
          </a:xfrm>
        </p:spPr>
        <p:txBody>
          <a:bodyPr>
            <a:spAutoFit/>
          </a:bodyPr>
          <a:lstStyle/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BD2F70-8F68-7E1E-BB0B-82976C0088A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09360" y="1920240"/>
            <a:ext cx="4663440" cy="1443152"/>
          </a:xfrm>
        </p:spPr>
        <p:txBody>
          <a:bodyPr>
            <a:spAutoFit/>
          </a:bodyPr>
          <a:lstStyle/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EBBCCF0-A77E-1005-AE6A-2F85B3B0A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r="3105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3EBFC2A-CD77-D774-4199-8825B764B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" r="31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223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191E-45E7-8282-653F-2FA97497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>
                <a:solidFill>
                  <a:srgbClr val="003366"/>
                </a:solidFill>
              </a:rPr>
              <a:t>COLUMNS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97E74-F5AE-F8C8-4C11-D0E51A9397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D2F7A-F35A-0C71-7FAE-B091C3A3229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 err="1"/>
              <a:t>Excepteur</a:t>
            </a:r>
            <a:r>
              <a:rPr lang="en-US" dirty="0"/>
              <a:t> Sint </a:t>
            </a:r>
            <a:r>
              <a:rPr lang="en-US" dirty="0" err="1"/>
              <a:t>Occaecat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56976-404C-9268-715D-1724513A116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71600" y="1921435"/>
            <a:ext cx="4663440" cy="4064382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212319-6779-1EDF-5DC4-D2AF02AD59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09360" y="1920240"/>
            <a:ext cx="4663440" cy="2402389"/>
          </a:xfrm>
        </p:spPr>
        <p:txBody>
          <a:bodyPr/>
          <a:lstStyle/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09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CFE7A-699D-D233-A893-8386B212C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8412-580A-3F4E-D399-F8B62031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</a:t>
            </a:r>
            <a:r>
              <a:rPr lang="en-US" dirty="0">
                <a:solidFill>
                  <a:srgbClr val="003366"/>
                </a:solidFill>
              </a:rPr>
              <a:t>COLUMN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A5BB7-1EBE-B0F1-E772-0C31E5D181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3583C-1D3F-BE7E-F319-A5EEF458C78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8769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F498F-397A-598A-ED79-3E78221FB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E6F7C-D3C2-33EF-D387-681E6DAA0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</a:t>
            </a:r>
            <a:r>
              <a:rPr lang="en-US" dirty="0">
                <a:solidFill>
                  <a:srgbClr val="003366"/>
                </a:solidFill>
              </a:rPr>
              <a:t>COLUMN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1FA7D-8EF5-FEA9-BDF5-121F6BCEB8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5E62D-A7EC-09D8-3ADE-61058A50884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403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27258-6CA5-6347-9A2F-1CA84C0EF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8A598-F512-B52E-191F-B42986F7F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COLUMN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DC542-B3EC-B95C-9174-1C2BF394F7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D0CCF-9878-A252-B23D-F54B0FB34B1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2469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E7DFC-EACB-D388-CF0E-9E6E849F1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6664A-1D0B-2839-8EEA-B2D732D4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COLUMN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7DF3A-077E-EE22-6140-CDC5B5407E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EFD77-183E-B6D7-8882-6CD70A8B08E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599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ABD02-E7DA-9907-E775-2B297A86E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8B514-32EB-5558-1400-E02CC158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COLUMN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FCDD7-EDD9-DEA2-63D7-6F820F81ED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850D7F-E31C-7822-30DF-517C9F9C415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1324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9326E-45CC-5FB3-CBA3-5DEC938F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</a:t>
            </a:r>
            <a:r>
              <a:rPr lang="en-US" dirty="0">
                <a:solidFill>
                  <a:srgbClr val="003366"/>
                </a:solidFill>
              </a:rPr>
              <a:t>COLUMN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0C1BC-0202-08FD-AA8F-A217DC28D3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9742C-C035-1E24-BB69-8E5C342129C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371599" y="5212080"/>
            <a:ext cx="9966959" cy="889154"/>
          </a:xfrm>
        </p:spPr>
        <p:txBody>
          <a:bodyPr/>
          <a:lstStyle/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59BC1B9-0F5B-8145-0375-AE88DA8C6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" b="1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3284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BAD02-EE08-9C39-65D3-BF2A51CA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</a:t>
            </a:r>
            <a:r>
              <a:rPr lang="en-US" dirty="0">
                <a:solidFill>
                  <a:srgbClr val="003366"/>
                </a:solidFill>
              </a:rPr>
              <a:t>COLUMN</a:t>
            </a:r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B0C5BF15-DD68-2C21-ACF8-86618D12BB80}"/>
              </a:ext>
            </a:extLst>
          </p:cNvPr>
          <p:cNvGraphicFramePr>
            <a:graphicFrameLocks noGrp="1"/>
          </p:cNvGraphicFramePr>
          <p:nvPr>
            <p:ph type="tbl" sz="quarter" idx="29"/>
            <p:extLst>
              <p:ext uri="{D42A27DB-BD31-4B8C-83A1-F6EECF244321}">
                <p14:modId xmlns:p14="http://schemas.microsoft.com/office/powerpoint/2010/main" val="255757064"/>
              </p:ext>
            </p:extLst>
          </p:nvPr>
        </p:nvGraphicFramePr>
        <p:xfrm>
          <a:off x="1371600" y="1920875"/>
          <a:ext cx="9966320" cy="296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3264">
                  <a:extLst>
                    <a:ext uri="{9D8B030D-6E8A-4147-A177-3AD203B41FA5}">
                      <a16:colId xmlns:a16="http://schemas.microsoft.com/office/drawing/2014/main" val="2309995940"/>
                    </a:ext>
                  </a:extLst>
                </a:gridCol>
                <a:gridCol w="1993264">
                  <a:extLst>
                    <a:ext uri="{9D8B030D-6E8A-4147-A177-3AD203B41FA5}">
                      <a16:colId xmlns:a16="http://schemas.microsoft.com/office/drawing/2014/main" val="1979376098"/>
                    </a:ext>
                  </a:extLst>
                </a:gridCol>
                <a:gridCol w="1993264">
                  <a:extLst>
                    <a:ext uri="{9D8B030D-6E8A-4147-A177-3AD203B41FA5}">
                      <a16:colId xmlns:a16="http://schemas.microsoft.com/office/drawing/2014/main" val="2885751376"/>
                    </a:ext>
                  </a:extLst>
                </a:gridCol>
                <a:gridCol w="1993264">
                  <a:extLst>
                    <a:ext uri="{9D8B030D-6E8A-4147-A177-3AD203B41FA5}">
                      <a16:colId xmlns:a16="http://schemas.microsoft.com/office/drawing/2014/main" val="3449759871"/>
                    </a:ext>
                  </a:extLst>
                </a:gridCol>
                <a:gridCol w="1993264">
                  <a:extLst>
                    <a:ext uri="{9D8B030D-6E8A-4147-A177-3AD203B41FA5}">
                      <a16:colId xmlns:a16="http://schemas.microsoft.com/office/drawing/2014/main" val="2440116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09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61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445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963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809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71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31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947174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18FF9-1AE2-D6C1-1BC9-783FEF1C18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1599" y="1371600"/>
            <a:ext cx="9966960" cy="416011"/>
          </a:xfrm>
        </p:spPr>
        <p:txBody>
          <a:bodyPr/>
          <a:lstStyle/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26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CAFE-E107-B407-94A3-B1F57E270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B816A-EA28-F57A-F598-A8578754FE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Email: ais@ust.hk   |   Website: https://ais.hkust.edu.hk</a:t>
            </a:r>
          </a:p>
        </p:txBody>
      </p:sp>
    </p:spTree>
    <p:extLst>
      <p:ext uri="{BB962C8B-B14F-4D97-AF65-F5344CB8AC3E}">
        <p14:creationId xmlns:p14="http://schemas.microsoft.com/office/powerpoint/2010/main" val="421485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FEFC2-F07C-F949-6339-8DAB58507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8586-67C9-4C4C-53FA-8B00FC931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AIS </a:t>
            </a:r>
            <a:r>
              <a:rPr lang="en-US" dirty="0">
                <a:solidFill>
                  <a:srgbClr val="003366"/>
                </a:solidFill>
              </a:rPr>
              <a:t>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F520C-5C8E-1031-5BB9-900C09ACF5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3200" y="3017520"/>
            <a:ext cx="7955280" cy="1230273"/>
          </a:xfrm>
        </p:spPr>
        <p:txBody>
          <a:bodyPr/>
          <a:lstStyle/>
          <a:p>
            <a:r>
              <a:rPr lang="en-US" dirty="0"/>
              <a:t>Second Meeting  |  Date MMM DD, YYYY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1252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4C35C-BB40-82D2-D2CA-9ED46EBF2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15D06-4A54-C99E-0392-C2E02C745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4C6F2-E498-719A-F493-2FDCAD9FA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Email: ais@ust.hk   |   Website: https://ais.hkust.edu.hk</a:t>
            </a:r>
          </a:p>
        </p:txBody>
      </p:sp>
    </p:spTree>
    <p:extLst>
      <p:ext uri="{BB962C8B-B14F-4D97-AF65-F5344CB8AC3E}">
        <p14:creationId xmlns:p14="http://schemas.microsoft.com/office/powerpoint/2010/main" val="3283252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30EF5-E27B-4094-EB9B-9C260EC53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A8B1B-4DC6-7728-4740-09D087641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516D7-7167-75F6-7468-BBFB412903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Email: ais@ust.hk   |   Website: https://ais.hkust.edu.hk</a:t>
            </a:r>
          </a:p>
        </p:txBody>
      </p:sp>
    </p:spTree>
    <p:extLst>
      <p:ext uri="{BB962C8B-B14F-4D97-AF65-F5344CB8AC3E}">
        <p14:creationId xmlns:p14="http://schemas.microsoft.com/office/powerpoint/2010/main" val="35597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28ED-3DEA-A579-9AB8-20F1AE9C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93734-4A4C-DFDB-AE17-BB5C98E69F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325" y="1371600"/>
            <a:ext cx="10515600" cy="4838312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For Approval</a:t>
            </a:r>
          </a:p>
          <a:p>
            <a:pPr lvl="1"/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r>
              <a:rPr lang="en-US" dirty="0"/>
              <a:t>For Information</a:t>
            </a:r>
          </a:p>
          <a:p>
            <a:pPr lvl="1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dolore.</a:t>
            </a:r>
          </a:p>
          <a:p>
            <a:r>
              <a:rPr lang="en-US" dirty="0"/>
              <a:t>For Discussion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  <a:p>
            <a:r>
              <a:rPr lang="en-US" dirty="0"/>
              <a:t>Others</a:t>
            </a:r>
          </a:p>
          <a:p>
            <a:pPr lvl="1"/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73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FA6C08-6618-F324-FF07-5F24D78B9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6633"/>
            <a:ext cx="9144000" cy="92333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dirty="0"/>
              <a:t> APPROVAL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ACF672-4B0F-60E2-6A20-4AC5025B3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24732"/>
          </a:xfrm>
        </p:spPr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110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2559-0DAD-F8AA-6A5D-86378FD2A4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dirty="0"/>
              <a:t> APPROVAL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9C956-BB95-E639-CF70-A57B27D007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570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A896-A07B-DDB4-9DDE-5AAAC47AAB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dirty="0"/>
              <a:t> APPROVAL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1B869-1680-40BE-064E-664C629EA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6089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A7E2-42D9-DC75-164B-0B816BF6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</a:t>
            </a:r>
            <a:r>
              <a:rPr lang="en-US" dirty="0">
                <a:solidFill>
                  <a:srgbClr val="003366"/>
                </a:solidFill>
              </a:rPr>
              <a:t>COLUMNS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48C796D-A1A5-1C85-B5C8-6B82778CD28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8D57DBE-5712-22EC-3314-282B1A43756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A532B3CB-6CFB-C3B6-60AC-8429DC6A062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F8D792-0200-408D-EDB9-6DF10FFA02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1942B8-EAD7-EEB4-B3AE-F60C9762346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71600" y="4297680"/>
            <a:ext cx="3017520" cy="1255600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E6E681-32B9-D717-2039-C68FBD47AD9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CF7DD5-4FA4-22B7-1EEB-280346DAC8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D18494A-1920-FE05-9A3E-899E1266CC9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63440" y="4297680"/>
            <a:ext cx="3017520" cy="1255600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D542AD-2EB1-21FB-A014-E13E7AE16DA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55280" y="4297680"/>
            <a:ext cx="3017520" cy="1255600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73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B188-D078-9D49-C467-EFE23B02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COLUMNS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0121E-0F26-1258-5616-2020CC25A9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BB49B-E67D-F866-331B-BDFE14AD210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71600" y="1828800"/>
            <a:ext cx="3017520" cy="3956339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515EC-3EBD-7148-4E6C-CA182643B6B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406AAE-617E-0757-0EDD-3D2FE276B79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63440" y="1828800"/>
            <a:ext cx="3017520" cy="3956339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4206DA-7365-DDF5-D349-F048A6EE9F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A1C00A-8EFC-1C8C-BE5C-9C4F911575A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55280" y="1828800"/>
            <a:ext cx="3017520" cy="3956339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71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AAA1E-7037-6B8B-3081-8B2E4FAE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>
                <a:solidFill>
                  <a:srgbClr val="003366"/>
                </a:solidFill>
              </a:rPr>
              <a:t>COLUMNS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68607-AFBE-D29E-47C3-5DC8A347B0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71600" y="1371600"/>
            <a:ext cx="5760720" cy="1154675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9CEE4-ACFC-C6CB-1108-75C72E72CE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371600" y="2743200"/>
            <a:ext cx="5760720" cy="3510385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EA54098-C183-9424-29DC-93BF0F7CF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7" r="25937"/>
          <a:stretch/>
        </p:blipFill>
        <p:spPr>
          <a:xfrm>
            <a:off x="7680960" y="1371600"/>
            <a:ext cx="2743200" cy="27432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81FA73-EC7C-A340-88F4-77759CF1D9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80960" y="4206240"/>
            <a:ext cx="2743200" cy="1166153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022114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S PPT Templates Arial Master" id="{0BCABDDA-9FB9-4A11-86E7-2DB3D9C485F8}" vid="{17193DFD-93BF-43BA-9632-3B8829671779}"/>
    </a:ext>
  </a:extLst>
</a:theme>
</file>

<file path=ppt/theme/theme2.xml><?xml version="1.0" encoding="utf-8"?>
<a:theme xmlns:a="http://schemas.openxmlformats.org/drawingml/2006/main" name="Table of Conten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IS PPT Templates Arial Master" id="{0BCABDDA-9FB9-4A11-86E7-2DB3D9C485F8}" vid="{8D553C42-5F62-461F-ACC8-50B2CF9A4E1F}"/>
    </a:ext>
  </a:extLst>
</a:theme>
</file>

<file path=ppt/theme/theme3.xml><?xml version="1.0" encoding="utf-8"?>
<a:theme xmlns:a="http://schemas.openxmlformats.org/drawingml/2006/main" name="Divid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IS PPT Templates Arial Master" id="{0BCABDDA-9FB9-4A11-86E7-2DB3D9C485F8}" vid="{7B5E6655-5CA5-4D1C-89A6-422812D3B7BD}"/>
    </a:ext>
  </a:extLst>
</a:theme>
</file>

<file path=ppt/theme/theme4.xml><?xml version="1.0" encoding="utf-8"?>
<a:theme xmlns:a="http://schemas.openxmlformats.org/drawingml/2006/main" name="3 Colum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IS PPT Templates Arial Master" id="{0BCABDDA-9FB9-4A11-86E7-2DB3D9C485F8}" vid="{1610F06F-3413-47C4-BD2B-E2B3ADE56B8A}"/>
    </a:ext>
  </a:extLst>
</a:theme>
</file>

<file path=ppt/theme/theme5.xml><?xml version="1.0" encoding="utf-8"?>
<a:theme xmlns:a="http://schemas.openxmlformats.org/drawingml/2006/main" name="Two Colum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IS PPT Templates Arial Master" id="{0BCABDDA-9FB9-4A11-86E7-2DB3D9C485F8}" vid="{2D92129E-7898-41C1-B244-21C1D12573F2}"/>
    </a:ext>
  </a:extLst>
</a:theme>
</file>

<file path=ppt/theme/theme6.xml><?xml version="1.0" encoding="utf-8"?>
<a:theme xmlns:a="http://schemas.openxmlformats.org/drawingml/2006/main" name="Single Colum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IS PPT Templates Arial Master" id="{0BCABDDA-9FB9-4A11-86E7-2DB3D9C485F8}" vid="{03D81CB3-C8FB-4D1C-8CBC-D96AEF7623B6}"/>
    </a:ext>
  </a:extLst>
</a:theme>
</file>

<file path=ppt/theme/theme7.xml><?xml version="1.0" encoding="utf-8"?>
<a:theme xmlns:a="http://schemas.openxmlformats.org/drawingml/2006/main" name="En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IS PPT Templates Arial Master" id="{0BCABDDA-9FB9-4A11-86E7-2DB3D9C485F8}" vid="{E3791586-AFCF-4B17-9A5A-D9518F5EBBE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7c76f0-d205-4835-9aae-d70c69349486">
      <Terms xmlns="http://schemas.microsoft.com/office/infopath/2007/PartnerControls"/>
    </lcf76f155ced4ddcb4097134ff3c332f>
    <TaxCatchAll xmlns="c1544048-3019-4d62-a7f3-2ad0cae9f9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FBF1EC94D9E9419E928C7F04731A98" ma:contentTypeVersion="18" ma:contentTypeDescription="Create a new document." ma:contentTypeScope="" ma:versionID="0d9f9e7053846e88c3a6b9dfbdbc508e">
  <xsd:schema xmlns:xsd="http://www.w3.org/2001/XMLSchema" xmlns:xs="http://www.w3.org/2001/XMLSchema" xmlns:p="http://schemas.microsoft.com/office/2006/metadata/properties" xmlns:ns2="c1544048-3019-4d62-a7f3-2ad0cae9f9e9" xmlns:ns3="307c76f0-d205-4835-9aae-d70c69349486" targetNamespace="http://schemas.microsoft.com/office/2006/metadata/properties" ma:root="true" ma:fieldsID="5c169b38c6c09c75f36282f04cba3665" ns2:_="" ns3:_="">
    <xsd:import namespace="c1544048-3019-4d62-a7f3-2ad0cae9f9e9"/>
    <xsd:import namespace="307c76f0-d205-4835-9aae-d70c693494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MediaServiceObjectDetectorVersion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44048-3019-4d62-a7f3-2ad0cae9f9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0925992-6158-4d9d-b6aa-19bbff0e0b97}" ma:internalName="TaxCatchAll" ma:showField="CatchAllData" ma:web="c1544048-3019-4d62-a7f3-2ad0cae9f9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7c76f0-d205-4835-9aae-d70c693494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659908-461d-4310-9e2e-8d0890ed1e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6DB92B-4140-4F26-A26C-D0F3FEB55883}">
  <ds:schemaRefs>
    <ds:schemaRef ds:uri="http://schemas.microsoft.com/office/2006/metadata/properties"/>
    <ds:schemaRef ds:uri="http://schemas.microsoft.com/office/infopath/2007/PartnerControls"/>
    <ds:schemaRef ds:uri="307c76f0-d205-4835-9aae-d70c69349486"/>
    <ds:schemaRef ds:uri="c1544048-3019-4d62-a7f3-2ad0cae9f9e9"/>
  </ds:schemaRefs>
</ds:datastoreItem>
</file>

<file path=customXml/itemProps2.xml><?xml version="1.0" encoding="utf-8"?>
<ds:datastoreItem xmlns:ds="http://schemas.openxmlformats.org/officeDocument/2006/customXml" ds:itemID="{9F183D7F-565F-4994-AC91-DD61023A42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46F695-54D1-4904-9032-5374E5FF9A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544048-3019-4d62-a7f3-2ad0cae9f9e9"/>
    <ds:schemaRef ds:uri="307c76f0-d205-4835-9aae-d70c693494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AIS PPT Templates Arial Master</Template>
  <TotalTime>2</TotalTime>
  <Words>2088</Words>
  <Application>Microsoft Office PowerPoint</Application>
  <PresentationFormat>Widescreen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Aptos</vt:lpstr>
      <vt:lpstr>Arial</vt:lpstr>
      <vt:lpstr>Arial Black</vt:lpstr>
      <vt:lpstr>Calibri</vt:lpstr>
      <vt:lpstr>Cover</vt:lpstr>
      <vt:lpstr>Table of Content</vt:lpstr>
      <vt:lpstr>Divider</vt:lpstr>
      <vt:lpstr>3 Columns</vt:lpstr>
      <vt:lpstr>Two Columns</vt:lpstr>
      <vt:lpstr>Single Column</vt:lpstr>
      <vt:lpstr>End</vt:lpstr>
      <vt:lpstr>AIS MEETING</vt:lpstr>
      <vt:lpstr>AIS MEETING</vt:lpstr>
      <vt:lpstr>AGENDA</vt:lpstr>
      <vt:lpstr>FOR APPROVAL</vt:lpstr>
      <vt:lpstr>FOR APPROVAL</vt:lpstr>
      <vt:lpstr>FOR APPROVAL</vt:lpstr>
      <vt:lpstr>THREE COLUMNS</vt:lpstr>
      <vt:lpstr>THREE COLUMNS</vt:lpstr>
      <vt:lpstr>TWO COLUMNS</vt:lpstr>
      <vt:lpstr>TWO COLUMNS</vt:lpstr>
      <vt:lpstr>TWO COLUMNS</vt:lpstr>
      <vt:lpstr>SINGLE COLUMN</vt:lpstr>
      <vt:lpstr>SINGLE COLUMN</vt:lpstr>
      <vt:lpstr>SINGLE COLUMN</vt:lpstr>
      <vt:lpstr>SINGLE COLUMN</vt:lpstr>
      <vt:lpstr>SINGLE COLUMN</vt:lpstr>
      <vt:lpstr>SINGLE COLUMN</vt:lpstr>
      <vt:lpstr>SINGLE COLUMN</vt:lpstr>
      <vt:lpstr>THANK YOU</vt:lpstr>
      <vt:lpstr>THANK YOU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Yoyo LAU</dc:creator>
  <cp:lastModifiedBy>Yoyo LAU</cp:lastModifiedBy>
  <cp:revision>1</cp:revision>
  <dcterms:created xsi:type="dcterms:W3CDTF">2026-04-09T01:13:34Z</dcterms:created>
  <dcterms:modified xsi:type="dcterms:W3CDTF">2026-04-09T01:17:33Z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562DC6B64932440D972272C4853E4B90_11</vt:lpwstr>
  </property>
  <property fmtid="{D5CDD505-2E9C-101B-9397-08002B2CF9AE}" pid="3" name="KSOProductBuildVer">
    <vt:lpwstr>1033-12.2.0.18638</vt:lpwstr>
  </property>
  <property fmtid="{D5CDD505-2E9C-101B-9397-08002B2CF9AE}" pid="4" name="ContentTypeId">
    <vt:lpwstr>0x01010064FBF1EC94D9E9419E928C7F04731A98</vt:lpwstr>
  </property>
  <property fmtid="{D5CDD505-2E9C-101B-9397-08002B2CF9AE}" pid="5" name="MediaServiceImageTags">
    <vt:lpwstr/>
  </property>
</Properties>
</file>