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theme/theme1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59" r:id="rId2"/>
    <p:sldMasterId id="2147483664" r:id="rId3"/>
    <p:sldMasterId id="2147483697" r:id="rId4"/>
    <p:sldMasterId id="2147483700" r:id="rId5"/>
    <p:sldMasterId id="2147483741" r:id="rId6"/>
    <p:sldMasterId id="2147483703" r:id="rId7"/>
    <p:sldMasterId id="2147483706" r:id="rId8"/>
    <p:sldMasterId id="2147483725" r:id="rId9"/>
    <p:sldMasterId id="2147483711" r:id="rId10"/>
    <p:sldMasterId id="2147483720" r:id="rId11"/>
    <p:sldMasterId id="2147483722" r:id="rId12"/>
    <p:sldMasterId id="2147483744" r:id="rId13"/>
  </p:sldMasterIdLst>
  <p:notesMasterIdLst>
    <p:notesMasterId r:id="rId31"/>
  </p:notesMasterIdLst>
  <p:handoutMasterIdLst>
    <p:handoutMasterId r:id="rId32"/>
  </p:handoutMasterIdLst>
  <p:sldIdLst>
    <p:sldId id="256" r:id="rId14"/>
    <p:sldId id="341" r:id="rId15"/>
    <p:sldId id="327" r:id="rId16"/>
    <p:sldId id="328" r:id="rId17"/>
    <p:sldId id="329" r:id="rId18"/>
    <p:sldId id="325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10" r:id="rId29"/>
    <p:sldId id="326" r:id="rId3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9"/>
    <a:srgbClr val="D7A800"/>
    <a:srgbClr val="D6D6D6"/>
    <a:srgbClr val="AA7900"/>
    <a:srgbClr val="0096FF"/>
    <a:srgbClr val="00AAD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8" autoAdjust="0"/>
    <p:restoredTop sz="95062"/>
  </p:normalViewPr>
  <p:slideViewPr>
    <p:cSldViewPr showGuides="1">
      <p:cViewPr varScale="1">
        <p:scale>
          <a:sx n="85" d="100"/>
          <a:sy n="85" d="100"/>
        </p:scale>
        <p:origin x="800" y="40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41" d="100"/>
          <a:sy n="141" d="100"/>
        </p:scale>
        <p:origin x="4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  <p:pic>
        <p:nvPicPr>
          <p:cNvPr id="11" name="Picture 10" descr="A large building&#10;&#10;Description automatically generated">
            <a:extLst>
              <a:ext uri="{FF2B5EF4-FFF2-40B4-BE49-F238E27FC236}">
                <a16:creationId xmlns:a16="http://schemas.microsoft.com/office/drawing/2014/main" id="{C235B53D-6CA0-3F44-B52C-E7505D889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6"/>
          <a:stretch/>
        </p:blipFill>
        <p:spPr>
          <a:xfrm>
            <a:off x="0" y="0"/>
            <a:ext cx="9144000" cy="4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55776" y="1263998"/>
            <a:ext cx="277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3752" y="1263998"/>
            <a:ext cx="1835776" cy="172819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3752" y="2991806"/>
            <a:ext cx="183577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19D44-8FE7-6E49-B8DA-0E022CD5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11760" y="3939902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71760" y="0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11760" y="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240" y="118350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871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484"/>
            <a:ext cx="33943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6" y="1443924"/>
            <a:ext cx="3104295" cy="213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8F06A-D43B-0946-8B96-82583F617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2890433"/>
            <a:ext cx="9144000" cy="2253067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20696" y="1552933"/>
            <a:ext cx="1298551" cy="2242953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994588" y="174283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10527" y="2088604"/>
            <a:ext cx="1298551" cy="2242953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84419" y="229178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900358" y="1383368"/>
            <a:ext cx="1298551" cy="2242953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4250" y="1586548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890188" y="2345021"/>
            <a:ext cx="1298551" cy="2242953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4080" y="2548201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AE34E9-720D-EE42-948B-40AD8D00B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9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i="0" baseline="0"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29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60F68C2A-4326-0249-B480-E34F62A6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072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51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46842" y="807554"/>
            <a:ext cx="7050317" cy="352839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403648" y="1131590"/>
            <a:ext cx="6336704" cy="28803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043608" y="3291830"/>
            <a:ext cx="7056784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7F77B-C3BA-7E4A-BB0B-0BD363CB9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42" y="1661905"/>
            <a:ext cx="3252516" cy="11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rgbClr val="0044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CE2D3B-A6B1-8942-89C9-AD0560A83053}"/>
              </a:ext>
            </a:extLst>
          </p:cNvPr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77640-31D4-854E-9973-F3A6AE6F2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8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585A1-5A93-474B-9DC1-1E060119AA18}"/>
              </a:ext>
            </a:extLst>
          </p:cNvPr>
          <p:cNvSpPr/>
          <p:nvPr userDrawn="1"/>
        </p:nvSpPr>
        <p:spPr>
          <a:xfrm>
            <a:off x="-1" y="0"/>
            <a:ext cx="4602397" cy="4323783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0F4C1C-A977-2A43-8695-ACCF7B57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037301"/>
            <a:ext cx="3810267" cy="110251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33982A-8A2C-C645-B059-D1CD8B3E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74193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5E3FED6-8E5A-ED4A-ABF0-5591A661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2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25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8B2A3-9F24-8A49-B79C-150D852A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639051"/>
            <a:ext cx="5150653" cy="585896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5A559A-05E9-8149-AD08-1077C356D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6215"/>
            <a:ext cx="5150653" cy="6904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83585-C5D5-294A-AA77-10565159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54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5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178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75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351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77107-5BA3-1343-AC3A-071FB3B2DE71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5D6BF13-600F-0D45-A611-2FAB7D3B2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10FA73-852E-F342-8F09-B608909F3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2BC783-D62B-554F-A383-3F5D5B82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436299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126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A728D-18D2-8D41-A4DF-4E866518A85E}"/>
              </a:ext>
            </a:extLst>
          </p:cNvPr>
          <p:cNvSpPr/>
          <p:nvPr userDrawn="1"/>
        </p:nvSpPr>
        <p:spPr>
          <a:xfrm flipV="1">
            <a:off x="0" y="-19"/>
            <a:ext cx="3923928" cy="4349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5CB35-1735-1C4C-99A6-8E8F7AA8EC09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FFDBD6F-98CF-024B-A4BC-54A40F057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F1269B-3B3D-2D41-8A7A-A8B1A9AB2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EF71A8-081E-2540-89DF-69E433DA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328204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10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b1Nov.jpg">
            <a:extLst>
              <a:ext uri="{FF2B5EF4-FFF2-40B4-BE49-F238E27FC236}">
                <a16:creationId xmlns:a16="http://schemas.microsoft.com/office/drawing/2014/main" id="{8EF68AF8-8D08-0340-B46F-24362D46A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r="12679" b="2112"/>
          <a:stretch/>
        </p:blipFill>
        <p:spPr>
          <a:xfrm>
            <a:off x="0" y="944"/>
            <a:ext cx="9138809" cy="5146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08C853-0BB3-9947-BBEB-7BFC78ABE19D}"/>
              </a:ext>
            </a:extLst>
          </p:cNvPr>
          <p:cNvSpPr/>
          <p:nvPr userDrawn="1"/>
        </p:nvSpPr>
        <p:spPr>
          <a:xfrm>
            <a:off x="5190" y="0"/>
            <a:ext cx="9138809" cy="514676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E95AF4-05FA-3B44-A29F-7082E425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95" y="1491630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8ECA12-F47F-1442-BFFC-94B7E31A5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995" y="253657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912840E-0F6A-ED48-9A2B-502817EB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4878F94-83FF-FD4D-A3B0-44FD4722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725E5-DB25-CE43-B45F-6E30DE6F4A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91EA1AD2-8ADB-F844-AFEB-16EB56062675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6C28C5BF-2116-684C-AA1A-1790C02B8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6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6DC59AE-4F78-F44D-A5A7-A7C448441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6993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CC2736E-AE69-A64F-8123-1A3604FD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49B8322-F8DF-5E43-ADAD-58A7A8E7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9B0B36-7BC9-0F43-9A52-A0381E4EEBDB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65EF2C6-7DB6-DE4C-B591-32DC2E5EA096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075648B8-AECD-E348-ACE0-1F8792AB6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C86726B-2B2B-8B4D-8B54-87CEE0D4F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C64934D-019E-AC41-8C89-A9FF2A96A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4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building&#10;&#10;Description automatically generated">
            <a:extLst>
              <a:ext uri="{FF2B5EF4-FFF2-40B4-BE49-F238E27FC236}">
                <a16:creationId xmlns:a16="http://schemas.microsoft.com/office/drawing/2014/main" id="{E67D108F-86A7-C446-AD4A-B695A3C7E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1811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EE3A202-91DF-AB45-A8A1-BCF31425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400473-8767-B94D-8EB7-599EE42F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8C7B22-E921-CF43-936F-42B309B410AA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8FF5F33-80D9-3145-89B3-0F420096E09E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04AE86C-435B-2845-B895-B5356FCDB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FD3AECD-05A6-6547-B188-80C751B4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B9982FB-B2F2-8D41-B284-6E4E75CEF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1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66664-172B-E545-9B8D-8AF7E379AC60}"/>
              </a:ext>
            </a:extLst>
          </p:cNvPr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9A35E1-5DE3-3D4E-A726-485BB6AD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53F90-4249-1D4E-90B4-616FA5228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C41B6602-F0EC-F942-86A1-138E91961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0A115E2-4D28-E944-9BA0-7EB2E952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EE5CD10-F103-0A40-9228-F30E1105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D0BDA-D014-B94B-A2E1-43BAAC41FC8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B2DCAAF-36B7-424A-A3EC-4D5EA8DBC13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B041F061-5838-064F-97E7-2AE56B1A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FAB0CC-CDE5-5E48-BE9A-AA4292926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F7EFBA1-76DA-CC44-8432-3F03B609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87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50F42634-ADFF-264E-A430-7F95CC01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887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CB9DD16-2466-8542-BFB6-2ADBBDF5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87631A-0F90-B848-B9EC-6A555B6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49FAE-9338-934E-87CC-4DE07F7D1AE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EDDBC13-C068-1D41-A6BF-DAD65608DBC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A030304-46EE-4F4A-AEB3-6DA604470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6858D4A-0B2A-584F-AA02-3FFE3DB3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98F2F21-C407-A643-9493-C83B4F53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65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bat, player&#10;&#10;Description automatically generated">
            <a:extLst>
              <a:ext uri="{FF2B5EF4-FFF2-40B4-BE49-F238E27FC236}">
                <a16:creationId xmlns:a16="http://schemas.microsoft.com/office/drawing/2014/main" id="{7817304A-ED9F-8541-9343-29E2504E2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622739-0D2E-6B4F-A05A-523F4035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E412BB-C810-1547-913D-130C9FA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3E6D9-0B61-FD4A-BDFA-DFBD0D20BC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D7DA320-2D70-4849-B02E-A7C230E99EB4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68D18868-51BC-5840-AA90-4182B646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951ACE0-3A5F-6541-AD8F-3028A08E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54D0E50-3364-ED41-981E-81FCD3C1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may contain: one or more people">
            <a:extLst>
              <a:ext uri="{FF2B5EF4-FFF2-40B4-BE49-F238E27FC236}">
                <a16:creationId xmlns:a16="http://schemas.microsoft.com/office/drawing/2014/main" id="{6375C63C-9946-D14D-90D5-59326107FF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93" b="3492"/>
          <a:stretch/>
        </p:blipFill>
        <p:spPr bwMode="auto">
          <a:xfrm>
            <a:off x="-1" y="-46050"/>
            <a:ext cx="9144001" cy="51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EC444F-CA8F-BF44-9755-1449E0AC9B8F}"/>
              </a:ext>
            </a:extLst>
          </p:cNvPr>
          <p:cNvSpPr/>
          <p:nvPr userDrawn="1"/>
        </p:nvSpPr>
        <p:spPr>
          <a:xfrm>
            <a:off x="0" y="-46051"/>
            <a:ext cx="9144000" cy="5199076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223DC7-4EA3-D94E-8338-453FE7387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8838F89-6D7D-4640-B59A-910F7893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582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r&#10;&#10;Description automatically generated">
            <a:extLst>
              <a:ext uri="{FF2B5EF4-FFF2-40B4-BE49-F238E27FC236}">
                <a16:creationId xmlns:a16="http://schemas.microsoft.com/office/drawing/2014/main" id="{7FAC6AE5-DF22-2C4F-95E4-17F95E7F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14052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34EEAAB-77B9-7E47-A917-01FA9735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BCC1726-E99C-1448-BDC1-134D5CA9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FE183C-284A-BC4B-AA2A-84429558F7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4E76588E-4C92-CE44-B603-1AED1D71E69D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B7970625-86D2-D046-BF8C-A6E36248D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B2524100-6EAB-AC4C-81BE-2D13D054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C3EA1CA-05DF-6E4C-B42F-980856DA5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778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ench, table, wooden&#10;&#10;Description automatically generated">
            <a:extLst>
              <a:ext uri="{FF2B5EF4-FFF2-40B4-BE49-F238E27FC236}">
                <a16:creationId xmlns:a16="http://schemas.microsoft.com/office/drawing/2014/main" id="{C47F072B-AB45-EB47-AEDB-15958BFE3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D3BA2C-510C-6049-A06A-206CE7A3A989}"/>
              </a:ext>
            </a:extLst>
          </p:cNvPr>
          <p:cNvSpPr/>
          <p:nvPr userDrawn="1"/>
        </p:nvSpPr>
        <p:spPr>
          <a:xfrm>
            <a:off x="0" y="12024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3DF5EF6-C263-AD40-975B-55124E6E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D53D1B9-92EC-DF47-B901-F7E62203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545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1C3F5E6-ED28-254C-9706-D4D782B79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6BF1C8E-440C-D543-97D3-8827D113EEB8}"/>
              </a:ext>
            </a:extLst>
          </p:cNvPr>
          <p:cNvSpPr/>
          <p:nvPr userDrawn="1"/>
        </p:nvSpPr>
        <p:spPr>
          <a:xfrm>
            <a:off x="0" y="12024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288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on the side of a building&#10;&#10;Description automatically generated">
            <a:extLst>
              <a:ext uri="{FF2B5EF4-FFF2-40B4-BE49-F238E27FC236}">
                <a16:creationId xmlns:a16="http://schemas.microsoft.com/office/drawing/2014/main" id="{F2124557-D895-614C-AB92-74915BF98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11070" y="0"/>
            <a:ext cx="9144000" cy="5127764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94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50D6DC-1BEE-1943-A6D0-CD7A15FA0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53B1A0-F2BA-384D-9ECA-C64ADDB22D86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4426941-7D2F-6B4E-98A1-D82462AC4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AFD1F9-9A10-7B46-B132-46945A14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461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7445C6-A880-3841-8FC9-DA42364A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 b="9227"/>
          <a:stretch/>
        </p:blipFill>
        <p:spPr>
          <a:xfrm>
            <a:off x="5491" y="-49559"/>
            <a:ext cx="9138509" cy="5192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BE306F-F09F-FE4D-8B4A-890F1F60B099}"/>
              </a:ext>
            </a:extLst>
          </p:cNvPr>
          <p:cNvSpPr/>
          <p:nvPr userDrawn="1"/>
        </p:nvSpPr>
        <p:spPr>
          <a:xfrm>
            <a:off x="0" y="-49559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4CA5A2A-4657-984A-B130-BBA7B561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3E2E080-1A76-9D44-A79E-97B85777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008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BFAAE-CBCE-7C4A-8BF2-85DCB84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1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C8EC5-9980-4C49-9C8C-7B71D1A2393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441CA85-C019-4C43-BB25-332077135117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UST_L4_white.eps">
              <a:extLst>
                <a:ext uri="{FF2B5EF4-FFF2-40B4-BE49-F238E27FC236}">
                  <a16:creationId xmlns:a16="http://schemas.microsoft.com/office/drawing/2014/main" id="{B92E52F4-5ED6-CE4F-9288-CB5F6F34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065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1b1Nov.jpg">
            <a:extLst>
              <a:ext uri="{FF2B5EF4-FFF2-40B4-BE49-F238E27FC236}">
                <a16:creationId xmlns:a16="http://schemas.microsoft.com/office/drawing/2014/main" id="{123D3453-3907-5F4D-A49A-CD2D3A089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7894" y="0"/>
            <a:ext cx="9178880" cy="4516505"/>
          </a:xfrm>
          <a:prstGeom prst="rect">
            <a:avLst/>
          </a:prstGeom>
        </p:spPr>
      </p:pic>
      <p:pic>
        <p:nvPicPr>
          <p:cNvPr id="25" name="Picture 24" descr="11b1Nov.jpg">
            <a:extLst>
              <a:ext uri="{FF2B5EF4-FFF2-40B4-BE49-F238E27FC236}">
                <a16:creationId xmlns:a16="http://schemas.microsoft.com/office/drawing/2014/main" id="{9D5117D1-D51C-1E46-A0F1-BBCE18237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4869" y="0"/>
            <a:ext cx="9178880" cy="45165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4F5BA1-4124-8D41-90C7-3CD244364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3D5C46-58F5-EC4A-8CAC-36429E28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20C67E-4C7B-984B-BB5E-7BD671A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1BA13C-B853-0540-BFF8-E41C3615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63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147215398_RGB300Dpi.jpg">
            <a:extLst>
              <a:ext uri="{FF2B5EF4-FFF2-40B4-BE49-F238E27FC236}">
                <a16:creationId xmlns:a16="http://schemas.microsoft.com/office/drawing/2014/main" id="{C684426E-E8BB-7141-8B61-463E7D0F5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447" r="1589" b="32925"/>
          <a:stretch/>
        </p:blipFill>
        <p:spPr>
          <a:xfrm>
            <a:off x="0" y="0"/>
            <a:ext cx="9144000" cy="454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AAFBBC-6648-104D-B66E-4A0698A1A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F0EA80-C4F3-4245-B220-B912FC41E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8D67A4-C207-C24F-96BB-E2E0AF3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42369C-5CC7-F049-99A4-7F78D77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8237C-0859-1543-B06B-F00793184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13707"/>
          <a:stretch/>
        </p:blipFill>
        <p:spPr>
          <a:xfrm>
            <a:off x="-1" y="-12222"/>
            <a:ext cx="5212117" cy="4509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1A761-0023-CB40-8BB8-68C6076EA929}"/>
              </a:ext>
            </a:extLst>
          </p:cNvPr>
          <p:cNvSpPr/>
          <p:nvPr userDrawn="1"/>
        </p:nvSpPr>
        <p:spPr>
          <a:xfrm flipV="1">
            <a:off x="5212116" y="-11"/>
            <a:ext cx="3931884" cy="44975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D864D-5C29-8547-AF24-1D651CBDB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538" y="1032187"/>
            <a:ext cx="3309734" cy="11153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D59A6-29AB-7547-B747-D714E59FF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0538" y="2491153"/>
            <a:ext cx="3251133" cy="9188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80AB4A2-49F6-7F4D-90AA-59B26B5F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892A96-A6A9-9F4A-A856-501C380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56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9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9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84000" y="25735"/>
            <a:ext cx="7560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5A9E0C0-02B8-3844-88E5-BDBFF0938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1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3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922" y="1856154"/>
            <a:ext cx="3770923" cy="43961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348035"/>
            <a:ext cx="3770923" cy="494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76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53A618-A4B0-AD44-87CB-C716EB6C7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416539"/>
            <a:ext cx="5177691" cy="43961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0E5D2-9B2E-5849-9C30-1926C890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155" y="1908420"/>
            <a:ext cx="5177691" cy="494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177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69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44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648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37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7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76326" y="1262118"/>
            <a:ext cx="1584176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08504" cy="8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798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433" y="1437715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5167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3226" y="1442119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D9C76-6752-A14B-B8F2-B31FF121D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49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58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80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5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000" y="179550"/>
            <a:ext cx="8784000" cy="478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44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20000" y="442505"/>
            <a:ext cx="7704000" cy="4281359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635646"/>
            <a:ext cx="4217146" cy="2310733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7764" y="1731146"/>
            <a:ext cx="2952328" cy="19057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6D06D2-3BBC-5042-B698-D316C23EE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4.emf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emf"/><Relationship Id="rId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emf"/><Relationship Id="rId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emf"/><Relationship Id="rId4" Type="http://schemas.openxmlformats.org/officeDocument/2006/relationships/image" Target="../media/image1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724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F2D74-0618-A04C-8831-2A7AAEC70D6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31F73104-166D-224B-9EEC-3847B3D6B9C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UST_L4_white.eps">
              <a:extLst>
                <a:ext uri="{FF2B5EF4-FFF2-40B4-BE49-F238E27FC236}">
                  <a16:creationId xmlns:a16="http://schemas.microsoft.com/office/drawing/2014/main" id="{A05E7277-7BDF-0B4C-B075-3FB8BAAB4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2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479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2B8E3-5EF2-7944-B3BF-9022305D476A}"/>
              </a:ext>
            </a:extLst>
          </p:cNvPr>
          <p:cNvSpPr/>
          <p:nvPr userDrawn="1"/>
        </p:nvSpPr>
        <p:spPr>
          <a:xfrm flipV="1">
            <a:off x="0" y="0"/>
            <a:ext cx="9143999" cy="5143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8" name="Picture 7" descr="e_UST_L3_white.eps">
            <a:extLst>
              <a:ext uri="{FF2B5EF4-FFF2-40B4-BE49-F238E27FC236}">
                <a16:creationId xmlns:a16="http://schemas.microsoft.com/office/drawing/2014/main" id="{9A1F1F75-6918-2F4C-A1CD-CB2C99E72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7" y="2070924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_UST4C_C3_blue.eps">
            <a:extLst>
              <a:ext uri="{FF2B5EF4-FFF2-40B4-BE49-F238E27FC236}">
                <a16:creationId xmlns:a16="http://schemas.microsoft.com/office/drawing/2014/main" id="{69C049E9-4288-374F-83BC-4AAE56535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5" y="3556001"/>
            <a:ext cx="1653610" cy="12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FBA61B-FD81-064F-AF17-4F3696474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 b="9227"/>
          <a:stretch/>
        </p:blipFill>
        <p:spPr>
          <a:xfrm>
            <a:off x="5491" y="-49559"/>
            <a:ext cx="9138509" cy="51921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283133-559C-F34B-ABF2-59E06B3C7908}"/>
              </a:ext>
            </a:extLst>
          </p:cNvPr>
          <p:cNvSpPr/>
          <p:nvPr userDrawn="1"/>
        </p:nvSpPr>
        <p:spPr>
          <a:xfrm>
            <a:off x="0" y="-49559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A571C5-2664-0D45-B96C-F1B3AE0D7A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0E254419-FF5B-CE4A-B590-E7C7E7596485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E07528ED-DCA8-D74D-BFF0-B67BF56C0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2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74" r:id="rId5"/>
    <p:sldLayoutId id="2147483673" r:id="rId6"/>
    <p:sldLayoutId id="2147483672" r:id="rId7"/>
    <p:sldLayoutId id="2147483675" r:id="rId8"/>
    <p:sldLayoutId id="2147483677" r:id="rId9"/>
    <p:sldLayoutId id="2147483676" r:id="rId10"/>
    <p:sldLayoutId id="2147483682" r:id="rId11"/>
    <p:sldLayoutId id="2147483694" r:id="rId12"/>
    <p:sldLayoutId id="2147483695" r:id="rId13"/>
    <p:sldLayoutId id="2147483696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8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70C76295-BC05-0048-A2DE-4AC61F5E0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/>
          <a:stretch/>
        </p:blipFill>
        <p:spPr>
          <a:xfrm>
            <a:off x="0" y="8041"/>
            <a:ext cx="9144000" cy="48030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59C2CB-E4AF-C543-8C69-76AC6570E984}"/>
              </a:ext>
            </a:extLst>
          </p:cNvPr>
          <p:cNvSpPr/>
          <p:nvPr userDrawn="1"/>
        </p:nvSpPr>
        <p:spPr>
          <a:xfrm flipV="1">
            <a:off x="1" y="4335419"/>
            <a:ext cx="9143999" cy="808080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6624E895-A3EE-E849-B1DC-35084406CA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512127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kitchen, sitting&#10;&#10;Description automatically generated">
            <a:extLst>
              <a:ext uri="{FF2B5EF4-FFF2-40B4-BE49-F238E27FC236}">
                <a16:creationId xmlns:a16="http://schemas.microsoft.com/office/drawing/2014/main" id="{0CB58F4C-768A-C344-B654-673F64B54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0" y="0"/>
            <a:ext cx="9144000" cy="4731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7ED4278-1481-8E4D-B28B-2AB8A721A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>
            <a:off x="0" y="0"/>
            <a:ext cx="9144000" cy="49073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RAO-2019-CYT.jpg">
            <a:extLst>
              <a:ext uri="{FF2B5EF4-FFF2-40B4-BE49-F238E27FC236}">
                <a16:creationId xmlns:a16="http://schemas.microsoft.com/office/drawing/2014/main" id="{9AEE2D6C-5ACC-8847-BA6F-E7E79A967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2" r="10457"/>
          <a:stretch/>
        </p:blipFill>
        <p:spPr>
          <a:xfrm>
            <a:off x="3266032" y="13509"/>
            <a:ext cx="5877968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DA7612-36A5-6849-9270-C5FECCA6F604}"/>
              </a:ext>
            </a:extLst>
          </p:cNvPr>
          <p:cNvSpPr/>
          <p:nvPr userDrawn="1"/>
        </p:nvSpPr>
        <p:spPr>
          <a:xfrm flipV="1">
            <a:off x="3" y="-9"/>
            <a:ext cx="3931884" cy="5143499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3FB1B892-51B6-6447-939A-D37A1424F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7" y="4589713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0" r:id="rId3"/>
    <p:sldLayoutId id="2147483731" r:id="rId4"/>
    <p:sldLayoutId id="2147483732" r:id="rId5"/>
    <p:sldLayoutId id="2147483733" r:id="rId6"/>
    <p:sldLayoutId id="2147483737" r:id="rId7"/>
    <p:sldLayoutId id="2147483734" r:id="rId8"/>
    <p:sldLayoutId id="2147483735" r:id="rId9"/>
    <p:sldLayoutId id="2147483736" r:id="rId10"/>
    <p:sldLayoutId id="2147483740" r:id="rId11"/>
    <p:sldLayoutId id="2147483738" r:id="rId12"/>
    <p:sldLayoutId id="2147483739" r:id="rId13"/>
    <p:sldLayoutId id="214748371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C9B5A-ECA8-A84F-ACB6-C97AFAFA1635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11" name="Picture 10" descr="UST_L4_white.eps">
            <a:extLst>
              <a:ext uri="{FF2B5EF4-FFF2-40B4-BE49-F238E27FC236}">
                <a16:creationId xmlns:a16="http://schemas.microsoft.com/office/drawing/2014/main" id="{8873749A-B8A9-BC45-BD6D-05A372115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8"/>
          <a:stretch/>
        </p:blipFill>
        <p:spPr>
          <a:xfrm>
            <a:off x="235019" y="4620199"/>
            <a:ext cx="298575" cy="4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cs typeface="Arial" pitchFamily="34" charset="0"/>
              </a:rPr>
              <a:t>Sub-title description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Created by : Name &amp; Title  Date: XX XX XXX</a:t>
            </a:r>
            <a:r>
              <a:rPr lang="en-US" altLang="ko-KR" b="1" dirty="0">
                <a:cs typeface="Arial" pitchFamily="34" charset="0"/>
              </a:rPr>
              <a:t>   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/>
              <a:t>Cover Style 01 </a:t>
            </a:r>
            <a:r>
              <a:rPr lang="en-US" altLang="ko-KR" sz="3200" dirty="0">
                <a:ea typeface="맑은 고딕" pitchFamily="50" charset="-127"/>
              </a:rPr>
              <a:t>PRESENTATION TITLE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0287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E44E0-98BA-D548-9719-45F697A8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39B95-8052-3142-B4FE-B59BE90ABBB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67C9F-7867-964E-A012-7322F1040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FB534-7582-E346-9B20-56D43EB8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3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2E818-A6A4-6B42-87B3-42EAC2D6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68BD3-D5E2-184E-8BA3-B45C3B6F309A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41D80-C69B-8148-AD3E-E817D5FF6CD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13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99041-1B2C-F245-BE21-26F42216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DBEFB8-20A3-884B-AB08-042195DD560F}"/>
              </a:ext>
            </a:extLst>
          </p:cNvPr>
          <p:cNvSpPr txBox="1">
            <a:spLocks/>
          </p:cNvSpPr>
          <p:nvPr/>
        </p:nvSpPr>
        <p:spPr>
          <a:xfrm>
            <a:off x="242554" y="636335"/>
            <a:ext cx="8577917" cy="56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Muli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2000503040000020004" pitchFamily="2" charset="0"/>
                <a:ea typeface="+mj-ea"/>
                <a:cs typeface="+mj-cs"/>
              </a:rPr>
              <a:t>Add title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2000503040000020004" pitchFamily="2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19A86-07BE-284B-B0B2-625D4E2D9011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6EAEE-5303-8C41-83AE-B15D1BC7B8BA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C375F-118B-7849-B015-D43127E971C8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ECB1A2-89BC-2F4B-9700-586023700599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08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060BC-ECF9-8747-A513-497A30A3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2BC1D-5B86-6743-A611-264C984BB4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2EE0B-61EB-9742-A96D-A2808B2730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454E6-1D12-334D-AC4B-D70F476D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63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60CA7-3A0E-6848-BFC8-82934417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6186E-9A15-ED4F-9712-424D29487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9243A5-0E71-BE45-B723-949B5F3FC4A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76C7B-E8EA-3749-BABC-C56429A1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4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E1DD-593C-FC41-AED7-3E437069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091DEF-9A68-3D4F-909B-F722687D186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58B65-7051-FD45-A70A-F7665FDF8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EC890-4163-7A4E-B65A-EBD48967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18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28D1-AE82-6440-B2E0-58C24FE9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B2EA-9EFD-C14B-A5B9-D71CC7B35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499742"/>
            <a:ext cx="3770923" cy="494811"/>
          </a:xfrm>
        </p:spPr>
        <p:txBody>
          <a:bodyPr/>
          <a:lstStyle/>
          <a:p>
            <a:r>
              <a:rPr lang="en-US" dirty="0"/>
              <a:t>For further information: xx</a:t>
            </a:r>
          </a:p>
        </p:txBody>
      </p:sp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F8F1-B0E8-CF4B-863B-810D3AD64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563638"/>
            <a:ext cx="5177691" cy="1152128"/>
          </a:xfrm>
        </p:spPr>
        <p:txBody>
          <a:bodyPr/>
          <a:lstStyle/>
          <a:p>
            <a:r>
              <a:rPr lang="en-US" sz="4800" b="1" dirty="0">
                <a:latin typeface="Muli Black" panose="02000503040000020004" pitchFamily="2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26585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39BE-4E72-9641-9166-03CBE8F13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Style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F4EBA-F2D7-8041-96E9-A8F680EC3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525910"/>
          </a:xfrm>
        </p:spPr>
        <p:txBody>
          <a:bodyPr/>
          <a:lstStyle/>
          <a:p>
            <a:r>
              <a:rPr lang="en-US" dirty="0"/>
              <a:t>Sub-title description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E9721-35E6-4141-B0EB-EFE18AF92B35}"/>
              </a:ext>
            </a:extLst>
          </p:cNvPr>
          <p:cNvSpPr/>
          <p:nvPr/>
        </p:nvSpPr>
        <p:spPr>
          <a:xfrm>
            <a:off x="487509" y="31478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Light" panose="02000503040000020004" pitchFamily="2" charset="0"/>
                <a:ea typeface="+mn-ea"/>
                <a:cs typeface="+mn-cs"/>
              </a:rPr>
              <a:t>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Name &amp; Title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xx.xx.xxx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1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8367E-892F-504A-97C5-4F8744CFBC96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DDAB1A-AAD8-2342-9110-1337BFC375F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Subhead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Description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8A92C0-A98F-634F-B493-EBCCE0449695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16B047-D273-9F47-9E80-0745107571B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36C30A-D623-D640-8890-62647FDFEE1E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25C82E-B05B-7B49-A1E0-FEBE49AB8D35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788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A12B2-4D0D-9643-88C6-CD7D6B3A785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34CD-49C3-7249-8283-CA48F953350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FC5B7-FDEA-CA44-A126-7FDD75F6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52FD-79AB-A144-A796-BDD07D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4960F-C3A8-034D-B4A7-14A061793B19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3E9BE7-189D-6647-925F-A5593F33E580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3F46-D157-6147-871A-72A45E5DD6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3B975-A3D2-754B-9D1D-9E3E6DB1AB73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67785-F977-F94E-9DB5-03EB1775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9155-A633-E54D-B7D3-ADE2506C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F4C0-3617-3445-8044-16BBD39CC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8582B-996C-0C4B-9481-802A84315A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42838-6DAA-844D-8E2F-A870AB66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BB36B-37A2-154A-972A-653E157E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A9B80-BC64-3545-987B-333E3E5B2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40D796-12A8-0244-AADE-B2A379F4F90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012F8-80CA-674B-8900-658055A0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5657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DA9D5"/>
      </a:accent1>
      <a:accent2>
        <a:srgbClr val="3DA9D5"/>
      </a:accent2>
      <a:accent3>
        <a:srgbClr val="3DA9D5"/>
      </a:accent3>
      <a:accent4>
        <a:srgbClr val="3DA9D5"/>
      </a:accent4>
      <a:accent5>
        <a:srgbClr val="3DA9D5"/>
      </a:accent5>
      <a:accent6>
        <a:srgbClr val="3DA9D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4076</TotalTime>
  <Words>450</Words>
  <Application>Microsoft Office PowerPoint</Application>
  <PresentationFormat>如螢幕大小 (16:9)</PresentationFormat>
  <Paragraphs>70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17</vt:i4>
      </vt:variant>
    </vt:vector>
  </HeadingPairs>
  <TitlesOfParts>
    <vt:vector size="40" baseType="lpstr">
      <vt:lpstr>Arial Unicode MS</vt:lpstr>
      <vt:lpstr>맑은 고딕</vt:lpstr>
      <vt:lpstr>Arial</vt:lpstr>
      <vt:lpstr>Calibri</vt:lpstr>
      <vt:lpstr>Muli</vt:lpstr>
      <vt:lpstr>Muli Black</vt:lpstr>
      <vt:lpstr>Muli Bold</vt:lpstr>
      <vt:lpstr>Muli ExtraBold</vt:lpstr>
      <vt:lpstr>Muli Light</vt:lpstr>
      <vt:lpstr>Wingdings</vt:lpstr>
      <vt:lpstr>Cover and End Slide Master</vt:lpstr>
      <vt:lpstr>Contents Slide Master</vt:lpstr>
      <vt:lpstr>Section Break Slide Master</vt:lpstr>
      <vt:lpstr>Custom Design</vt:lpstr>
      <vt:lpstr>1_Custom Design</vt:lpstr>
      <vt:lpstr>8_Custom Design</vt:lpstr>
      <vt:lpstr>2_Custom Design</vt:lpstr>
      <vt:lpstr>3_Custom Design</vt:lpstr>
      <vt:lpstr>7_Custom Design</vt:lpstr>
      <vt:lpstr>4_Custom Design</vt:lpstr>
      <vt:lpstr>5_Custom Design</vt:lpstr>
      <vt:lpstr>6_Custom Design</vt:lpstr>
      <vt:lpstr>9_Custom Design</vt:lpstr>
      <vt:lpstr>Cover Style 01 PRESENTATION TITLE</vt:lpstr>
      <vt:lpstr>Cover Style Presentation Title</vt:lpstr>
      <vt:lpstr>PowerPoint 簡報</vt:lpstr>
      <vt:lpstr>PowerPoint 簡報</vt:lpstr>
      <vt:lpstr>PowerPoint 簡報</vt:lpstr>
      <vt:lpstr>PowerPoint 簡報</vt:lpstr>
      <vt:lpstr>Add title</vt:lpstr>
      <vt:lpstr>Add title</vt:lpstr>
      <vt:lpstr>Add title</vt:lpstr>
      <vt:lpstr>Add title</vt:lpstr>
      <vt:lpstr>PowerPoint 簡報</vt:lpstr>
      <vt:lpstr>PowerPoint 簡報</vt:lpstr>
      <vt:lpstr>Add title</vt:lpstr>
      <vt:lpstr>Add title</vt:lpstr>
      <vt:lpstr>Add title</vt:lpstr>
      <vt:lpstr>Thank you!</vt:lpstr>
      <vt:lpstr>Q &amp; 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TSE Eddy</cp:lastModifiedBy>
  <cp:revision>208</cp:revision>
  <dcterms:created xsi:type="dcterms:W3CDTF">2016-11-07T07:00:36Z</dcterms:created>
  <dcterms:modified xsi:type="dcterms:W3CDTF">2019-12-31T03:47:07Z</dcterms:modified>
</cp:coreProperties>
</file>