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theme/theme11.xml" ContentType="application/vnd.openxmlformats-officedocument.theme+xml"/>
  <Override PartName="/ppt/slideLayouts/slideLayout53.xml" ContentType="application/vnd.openxmlformats-officedocument.presentationml.slideLayout+xml"/>
  <Override PartName="/ppt/theme/theme1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59" r:id="rId2"/>
    <p:sldMasterId id="2147483664" r:id="rId3"/>
    <p:sldMasterId id="2147483697" r:id="rId4"/>
    <p:sldMasterId id="2147483700" r:id="rId5"/>
    <p:sldMasterId id="2147483741" r:id="rId6"/>
    <p:sldMasterId id="2147483703" r:id="rId7"/>
    <p:sldMasterId id="2147483706" r:id="rId8"/>
    <p:sldMasterId id="2147483725" r:id="rId9"/>
    <p:sldMasterId id="2147483711" r:id="rId10"/>
    <p:sldMasterId id="2147483720" r:id="rId11"/>
    <p:sldMasterId id="2147483722" r:id="rId12"/>
    <p:sldMasterId id="2147483744" r:id="rId13"/>
  </p:sldMasterIdLst>
  <p:notesMasterIdLst>
    <p:notesMasterId r:id="rId31"/>
  </p:notesMasterIdLst>
  <p:handoutMasterIdLst>
    <p:handoutMasterId r:id="rId32"/>
  </p:handoutMasterIdLst>
  <p:sldIdLst>
    <p:sldId id="334" r:id="rId14"/>
    <p:sldId id="338" r:id="rId15"/>
    <p:sldId id="327" r:id="rId16"/>
    <p:sldId id="328" r:id="rId17"/>
    <p:sldId id="329" r:id="rId18"/>
    <p:sldId id="325" r:id="rId19"/>
    <p:sldId id="332" r:id="rId20"/>
    <p:sldId id="335" r:id="rId21"/>
    <p:sldId id="336" r:id="rId22"/>
    <p:sldId id="337" r:id="rId23"/>
    <p:sldId id="339" r:id="rId24"/>
    <p:sldId id="340" r:id="rId25"/>
    <p:sldId id="341" r:id="rId26"/>
    <p:sldId id="342" r:id="rId27"/>
    <p:sldId id="343" r:id="rId28"/>
    <p:sldId id="310" r:id="rId29"/>
    <p:sldId id="326" r:id="rId3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79"/>
    <a:srgbClr val="D7A800"/>
    <a:srgbClr val="D6D6D6"/>
    <a:srgbClr val="AA7900"/>
    <a:srgbClr val="0096FF"/>
    <a:srgbClr val="00AAD6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 autoAdjust="0"/>
    <p:restoredTop sz="95102"/>
  </p:normalViewPr>
  <p:slideViewPr>
    <p:cSldViewPr showGuides="1">
      <p:cViewPr varScale="1">
        <p:scale>
          <a:sx n="85" d="100"/>
          <a:sy n="85" d="100"/>
        </p:scale>
        <p:origin x="732" y="64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41" d="100"/>
          <a:sy n="141" d="100"/>
        </p:scale>
        <p:origin x="411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1E857-FA80-42FD-B162-41B2A2E1E1C0}" type="datetimeFigureOut">
              <a:rPr lang="ko-KR" altLang="en-US" smtClean="0"/>
              <a:t>2019-12-31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F6BE-D3C4-49DD-B713-542D433C8B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008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3F161-EA16-4540-AD6C-54BDB9687A6A}" type="datetimeFigureOut">
              <a:rPr lang="ko-KR" altLang="en-US" smtClean="0"/>
              <a:t>2019-12-31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E9C2-5881-4A10-94B1-2302DB8795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3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3003550"/>
            <a:ext cx="9144001" cy="213995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76" y="2157550"/>
            <a:ext cx="1692000" cy="169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51471"/>
            <a:ext cx="9144000" cy="648071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99566"/>
            <a:ext cx="9143999" cy="21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125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11760" y="3939902"/>
            <a:ext cx="2160240" cy="1203598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571760" y="0"/>
            <a:ext cx="2160240" cy="1203598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11760" y="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572240" y="118350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287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026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484"/>
            <a:ext cx="339430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616" y="1443924"/>
            <a:ext cx="3104295" cy="2135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D8F06A-D43B-0946-8B96-82583F6175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80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0" y="2890433"/>
            <a:ext cx="9144000" cy="2253067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920696" y="1552933"/>
            <a:ext cx="1298551" cy="2242953"/>
            <a:chOff x="2627784" y="1825002"/>
            <a:chExt cx="1198166" cy="2069560"/>
          </a:xfrm>
        </p:grpSpPr>
        <p:sp>
          <p:nvSpPr>
            <p:cNvPr id="9" name="Rounded Rectangle 8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3" name="Oval 12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Rounded Rectangle 13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7" name="Picture Placeholder 2"/>
          <p:cNvSpPr>
            <a:spLocks noGrp="1"/>
          </p:cNvSpPr>
          <p:nvPr userDrawn="1">
            <p:ph type="pic" idx="1" hasCustomPrompt="1"/>
          </p:nvPr>
        </p:nvSpPr>
        <p:spPr>
          <a:xfrm>
            <a:off x="994588" y="174283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10527" y="2088604"/>
            <a:ext cx="1298551" cy="2242953"/>
            <a:chOff x="2627784" y="1825002"/>
            <a:chExt cx="1198166" cy="2069560"/>
          </a:xfrm>
        </p:grpSpPr>
        <p:sp>
          <p:nvSpPr>
            <p:cNvPr id="17" name="Rounded Rectangle 1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0" name="Oval 19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ounded Rectangle 20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84419" y="229178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900358" y="1383368"/>
            <a:ext cx="1298551" cy="2242953"/>
            <a:chOff x="2627784" y="1825002"/>
            <a:chExt cx="1198166" cy="2069560"/>
          </a:xfrm>
        </p:grpSpPr>
        <p:sp>
          <p:nvSpPr>
            <p:cNvPr id="24" name="Rounded Rectangle 23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7" name="Oval 26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Rounded Rectangle 27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974250" y="1586548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6890188" y="2345021"/>
            <a:ext cx="1298551" cy="2242953"/>
            <a:chOff x="2627784" y="1825002"/>
            <a:chExt cx="1198166" cy="2069560"/>
          </a:xfrm>
        </p:grpSpPr>
        <p:sp>
          <p:nvSpPr>
            <p:cNvPr id="31" name="Rounded Rectangle 30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ounded Rectangle 34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4080" y="2548201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5AE34E9-720D-EE42-948B-40AD8D00B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9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 i="0" baseline="0">
                <a:latin typeface="Muli" panose="02000503040000020004" pitchFamily="2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lt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0292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ag&#10;&#10;Description automatically generated">
            <a:extLst>
              <a:ext uri="{FF2B5EF4-FFF2-40B4-BE49-F238E27FC236}">
                <a16:creationId xmlns:a16="http://schemas.microsoft.com/office/drawing/2014/main" id="{60F68C2A-4326-0249-B480-E34F62A68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63555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Sub-title description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11910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DA6C4-A7B4-1943-A96C-7E2CA31D83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1440160" cy="3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23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072" y="3003550"/>
            <a:ext cx="9144001" cy="213995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76" y="2157550"/>
            <a:ext cx="1692000" cy="169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51471"/>
            <a:ext cx="9144000" cy="648071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99566"/>
            <a:ext cx="9143999" cy="21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3515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rgbClr val="00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46842" y="807554"/>
            <a:ext cx="7050317" cy="352839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403648" y="1131590"/>
            <a:ext cx="6336704" cy="28803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1043608" y="3291830"/>
            <a:ext cx="7056784" cy="5333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7F77B-C3BA-7E4A-BB0B-0BD363CB9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42" y="1661905"/>
            <a:ext cx="3252516" cy="11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27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699792" y="1851670"/>
            <a:ext cx="6444208" cy="1440160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3131840" y="2233427"/>
            <a:ext cx="5472608" cy="3999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SECTION BREAK</a:t>
            </a:r>
            <a:endParaRPr lang="ko-KR" alt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2683835"/>
            <a:ext cx="5472608" cy="197606"/>
          </a:xfrm>
          <a:prstGeom prst="rect">
            <a:avLst/>
          </a:prstGeom>
        </p:spPr>
        <p:txBody>
          <a:bodyPr lIns="108000" anchor="ctr"/>
          <a:lstStyle>
            <a:lvl1pPr marL="0" indent="0" algn="l">
              <a:buNone/>
              <a:defRPr sz="1200" b="1" i="0" baseline="0">
                <a:solidFill>
                  <a:schemeClr val="bg1"/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Add text</a:t>
            </a:r>
            <a:endParaRPr lang="ko-KR" altLang="en-US" dirty="0"/>
          </a:p>
        </p:txBody>
      </p:sp>
      <p:cxnSp>
        <p:nvCxnSpPr>
          <p:cNvPr id="13" name="Straight Arrow Connector 12"/>
          <p:cNvCxnSpPr/>
          <p:nvPr userDrawn="1"/>
        </p:nvCxnSpPr>
        <p:spPr>
          <a:xfrm>
            <a:off x="0" y="195486"/>
            <a:ext cx="9143999" cy="0"/>
          </a:xfrm>
          <a:prstGeom prst="straightConnector1">
            <a:avLst/>
          </a:prstGeom>
          <a:ln w="12700">
            <a:solidFill>
              <a:srgbClr val="0044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CE2D3B-A6B1-8942-89C9-AD0560A83053}"/>
              </a:ext>
            </a:extLst>
          </p:cNvPr>
          <p:cNvCxnSpPr/>
          <p:nvPr userDrawn="1"/>
        </p:nvCxnSpPr>
        <p:spPr>
          <a:xfrm>
            <a:off x="711746" y="4940462"/>
            <a:ext cx="8432254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5777640-31D4-854E-9973-F3A6AE6F2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" y="3853173"/>
            <a:ext cx="771074" cy="10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8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3585A1-5A93-474B-9DC1-1E060119AA18}"/>
              </a:ext>
            </a:extLst>
          </p:cNvPr>
          <p:cNvSpPr/>
          <p:nvPr userDrawn="1"/>
        </p:nvSpPr>
        <p:spPr>
          <a:xfrm>
            <a:off x="-1" y="0"/>
            <a:ext cx="4602397" cy="4323783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0F4C1C-A977-2A43-8695-ACCF7B57B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037301"/>
            <a:ext cx="3810267" cy="110251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33982A-8A2C-C645-B059-D1CD8B3EE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3872"/>
            <a:ext cx="3810267" cy="74193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5E3FED6-8E5A-ED4A-ABF0-5591A661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128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508B2A3-9F24-8A49-B79C-150D852A7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639051"/>
            <a:ext cx="5150653" cy="585896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B5A559A-05E9-8149-AD08-1077C356D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6215"/>
            <a:ext cx="5150653" cy="6904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983585-C5D5-294A-AA77-10565159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5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566664-172B-E545-9B8D-8AF7E379AC60}"/>
              </a:ext>
            </a:extLst>
          </p:cNvPr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9A35E1-5DE3-3D4E-A726-485BB6AD3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53F90-4249-1D4E-90B4-616FA5228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54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30D0A4-A396-4345-907B-12ABEC3D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28" y="843558"/>
            <a:ext cx="5984565" cy="808485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9B751C-8FD9-3A40-AE76-17AB1108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928" y="1653811"/>
            <a:ext cx="5984565" cy="5487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9C023E-9514-EF4E-9EB7-CD380878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4928" y="2227748"/>
            <a:ext cx="5984565" cy="477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85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B0EBA7-6087-E741-AAE8-2E77C5D48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512" y="1933815"/>
            <a:ext cx="6228864" cy="565928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99A8CF3-1249-E34E-9D63-4B94892A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1269833"/>
            <a:ext cx="624178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B30BAE-77A7-3741-A9DB-2FFC4B2C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12" y="2513813"/>
            <a:ext cx="3329416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178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30D0A4-A396-4345-907B-12ABEC3D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28" y="843558"/>
            <a:ext cx="5984565" cy="808485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9B751C-8FD9-3A40-AE76-17AB1108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928" y="1653811"/>
            <a:ext cx="5984565" cy="5487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9C023E-9514-EF4E-9EB7-CD380878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4928" y="2227748"/>
            <a:ext cx="5984565" cy="477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0755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B0EBA7-6087-E741-AAE8-2E77C5D48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512" y="1933815"/>
            <a:ext cx="6228864" cy="565928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99A8CF3-1249-E34E-9D63-4B94892A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1269833"/>
            <a:ext cx="624178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B30BAE-77A7-3741-A9DB-2FFC4B2C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12" y="2513813"/>
            <a:ext cx="3329416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4351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677107-5BA3-1343-AC3A-071FB3B2DE71}"/>
              </a:ext>
            </a:extLst>
          </p:cNvPr>
          <p:cNvCxnSpPr/>
          <p:nvPr userDrawn="1"/>
        </p:nvCxnSpPr>
        <p:spPr>
          <a:xfrm>
            <a:off x="306426" y="3471944"/>
            <a:ext cx="332820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5D6BF13-600F-0D45-A611-2FAB7D3B2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26" y="1098312"/>
            <a:ext cx="3436298" cy="80848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D10FA73-852E-F342-8F09-B608909F3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425" y="2310015"/>
            <a:ext cx="343629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22BC783-D62B-554F-A383-3F5D5B826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425" y="3669822"/>
            <a:ext cx="3436299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126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A728D-18D2-8D41-A4DF-4E866518A85E}"/>
              </a:ext>
            </a:extLst>
          </p:cNvPr>
          <p:cNvSpPr/>
          <p:nvPr userDrawn="1"/>
        </p:nvSpPr>
        <p:spPr>
          <a:xfrm flipV="1">
            <a:off x="0" y="-19"/>
            <a:ext cx="3923928" cy="4349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5CB35-1735-1C4C-99A6-8E8F7AA8EC09}"/>
              </a:ext>
            </a:extLst>
          </p:cNvPr>
          <p:cNvCxnSpPr/>
          <p:nvPr userDrawn="1"/>
        </p:nvCxnSpPr>
        <p:spPr>
          <a:xfrm>
            <a:off x="306426" y="3471944"/>
            <a:ext cx="3328204" cy="0"/>
          </a:xfrm>
          <a:prstGeom prst="line">
            <a:avLst/>
          </a:prstGeom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EFFDBD6F-98CF-024B-A4BC-54A40F057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26" y="1098312"/>
            <a:ext cx="3436298" cy="80848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2F1269B-3B3D-2D41-8A7A-A8B1A9AB2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425" y="2310015"/>
            <a:ext cx="343629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2EF71A8-081E-2540-89DF-69E433DA5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425" y="3669822"/>
            <a:ext cx="3328204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107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1b1Nov.jpg">
            <a:extLst>
              <a:ext uri="{FF2B5EF4-FFF2-40B4-BE49-F238E27FC236}">
                <a16:creationId xmlns:a16="http://schemas.microsoft.com/office/drawing/2014/main" id="{8EF68AF8-8D08-0340-B46F-24362D46A4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r="12679" b="2112"/>
          <a:stretch/>
        </p:blipFill>
        <p:spPr>
          <a:xfrm>
            <a:off x="0" y="944"/>
            <a:ext cx="9138809" cy="51467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08C853-0BB3-9947-BBEB-7BFC78ABE19D}"/>
              </a:ext>
            </a:extLst>
          </p:cNvPr>
          <p:cNvSpPr/>
          <p:nvPr userDrawn="1"/>
        </p:nvSpPr>
        <p:spPr>
          <a:xfrm>
            <a:off x="5190" y="0"/>
            <a:ext cx="9138809" cy="514676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0E95AF4-05FA-3B44-A29F-7082E4250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995" y="1491630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68ECA12-F47F-1442-BFFC-94B7E31A5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995" y="253657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912840E-0F6A-ED48-9A2B-502817EB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4878F94-83FF-FD4D-A3B0-44FD4722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725E5-DB25-CE43-B45F-6E30DE6F4A0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91EA1AD2-8ADB-F844-AFEB-16EB56062675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UST_L4_white.eps">
              <a:extLst>
                <a:ext uri="{FF2B5EF4-FFF2-40B4-BE49-F238E27FC236}">
                  <a16:creationId xmlns:a16="http://schemas.microsoft.com/office/drawing/2014/main" id="{6C28C5BF-2116-684C-AA1A-1790C02B8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969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6DC59AE-4F78-F44D-A5A7-A7C448441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7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6993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6CC2736E-AE69-A64F-8123-1A3604FD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49B8322-F8DF-5E43-ADAD-58A7A8E7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9B0B36-7BC9-0F43-9A52-A0381E4EEBDB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065EF2C6-7DB6-DE4C-B591-32DC2E5EA096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075648B8-AECD-E348-ACE0-1F8792AB6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3C86726B-2B2B-8B4D-8B54-87CEE0D4F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C64934D-019E-AC41-8C89-A9FF2A96A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42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building&#10;&#10;Description automatically generated">
            <a:extLst>
              <a:ext uri="{FF2B5EF4-FFF2-40B4-BE49-F238E27FC236}">
                <a16:creationId xmlns:a16="http://schemas.microsoft.com/office/drawing/2014/main" id="{E67D108F-86A7-C446-AD4A-B695A3C7E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1811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EE3A202-91DF-AB45-A8A1-BCF31425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400473-8767-B94D-8EB7-599EE42F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8C7B22-E921-CF43-936F-42B309B410AA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78FF5F33-80D9-3145-89B3-0F420096E09E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104AE86C-435B-2845-B895-B5356FCDB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FD3AECD-05A6-6547-B188-80C751B42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9B9982FB-B2F2-8D41-B284-6E4E75CEF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155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C41B6602-F0EC-F942-86A1-138E91961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0A115E2-4D28-E944-9BA0-7EB2E952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EE5CD10-F103-0A40-9228-F30E1105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D0BDA-D014-B94B-A2E1-43BAAC41FC8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EB2DCAAF-36B7-424A-A3EC-4D5EA8DBC13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B041F061-5838-064F-97E7-2AE56B1AF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CFAB0CC-CDE5-5E48-BE9A-AA4292926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F7EFBA1-76DA-CC44-8432-3F03B6092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8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BFAAE-CBCE-7C4A-8BF2-85DCB84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91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racket, ball, player&#10;&#10;Description automatically generated">
            <a:extLst>
              <a:ext uri="{FF2B5EF4-FFF2-40B4-BE49-F238E27FC236}">
                <a16:creationId xmlns:a16="http://schemas.microsoft.com/office/drawing/2014/main" id="{50F42634-ADFF-264E-A430-7F95CC013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887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CB9DD16-2466-8542-BFB6-2ADBBDF5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87631A-0F90-B848-B9EC-6A555B65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49FAE-9338-934E-87CC-4DE07F7D1AE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EDDBC13-C068-1D41-A6BF-DAD65608DBC3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1A030304-46EE-4F4A-AEB3-6DA604470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6858D4A-0B2A-584F-AA02-3FFE3DB3F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98F2F21-C407-A643-9493-C83B4F531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065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olding, bat, player&#10;&#10;Description automatically generated">
            <a:extLst>
              <a:ext uri="{FF2B5EF4-FFF2-40B4-BE49-F238E27FC236}">
                <a16:creationId xmlns:a16="http://schemas.microsoft.com/office/drawing/2014/main" id="{7817304A-ED9F-8541-9343-29E2504E24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B622739-0D2E-6B4F-A05A-523F4035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1E412BB-C810-1547-913D-130C9FAC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73E6D9-0B61-FD4A-BDFA-DFBD0D20BC52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4D7DA320-2D70-4849-B02E-A7C230E99EB4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68D18868-51BC-5840-AA90-4182B6464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4951ACE0-3A5F-6541-AD8F-3028A08E2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54D0E50-3364-ED41-981E-81FCD3C1E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61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may contain: one or more people">
            <a:extLst>
              <a:ext uri="{FF2B5EF4-FFF2-40B4-BE49-F238E27FC236}">
                <a16:creationId xmlns:a16="http://schemas.microsoft.com/office/drawing/2014/main" id="{6375C63C-9946-D14D-90D5-59326107FF4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93" b="3492"/>
          <a:stretch/>
        </p:blipFill>
        <p:spPr bwMode="auto">
          <a:xfrm>
            <a:off x="-1" y="-46050"/>
            <a:ext cx="9144001" cy="518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EC444F-CA8F-BF44-9755-1449E0AC9B8F}"/>
              </a:ext>
            </a:extLst>
          </p:cNvPr>
          <p:cNvSpPr/>
          <p:nvPr userDrawn="1"/>
        </p:nvSpPr>
        <p:spPr>
          <a:xfrm>
            <a:off x="0" y="-46051"/>
            <a:ext cx="9144000" cy="5199076"/>
          </a:xfrm>
          <a:prstGeom prst="rect">
            <a:avLst/>
          </a:prstGeom>
          <a:solidFill>
            <a:schemeClr val="tx2">
              <a:lumMod val="75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6223DC7-4EA3-D94E-8338-453FE7387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8838F89-6D7D-4640-B59A-910F78932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582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ur&#10;&#10;Description automatically generated">
            <a:extLst>
              <a:ext uri="{FF2B5EF4-FFF2-40B4-BE49-F238E27FC236}">
                <a16:creationId xmlns:a16="http://schemas.microsoft.com/office/drawing/2014/main" id="{7FAC6AE5-DF22-2C4F-95E4-17F95E7F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14052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834EEAAB-77B9-7E47-A917-01FA9735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BCC1726-E99C-1448-BDC1-134D5CA9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FE183C-284A-BC4B-AA2A-84429558F70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4E76588E-4C92-CE44-B603-1AED1D71E69D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B7970625-86D2-D046-BF8C-A6E36248D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B2524100-6EAB-AC4C-81BE-2D13D054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4C3EA1CA-05DF-6E4C-B42F-980856DA5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7778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indmill next to a body of water&#10;&#10;Description automatically generated">
            <a:extLst>
              <a:ext uri="{FF2B5EF4-FFF2-40B4-BE49-F238E27FC236}">
                <a16:creationId xmlns:a16="http://schemas.microsoft.com/office/drawing/2014/main" id="{BFCC3086-D623-6B47-91B9-6EB7954DB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/>
          <a:stretch/>
        </p:blipFill>
        <p:spPr>
          <a:xfrm>
            <a:off x="0" y="-22530"/>
            <a:ext cx="9137310" cy="52585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D3BA2C-510C-6049-A06A-206CE7A3A989}"/>
              </a:ext>
            </a:extLst>
          </p:cNvPr>
          <p:cNvSpPr/>
          <p:nvPr userDrawn="1"/>
        </p:nvSpPr>
        <p:spPr>
          <a:xfrm>
            <a:off x="6690" y="-25664"/>
            <a:ext cx="9144000" cy="5143499"/>
          </a:xfrm>
          <a:prstGeom prst="rect">
            <a:avLst/>
          </a:prstGeom>
          <a:solidFill>
            <a:schemeClr val="tx2">
              <a:lumMod val="50000"/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A3DF5EF6-C263-AD40-975B-55124E6EE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5D53D1B9-92EC-DF47-B901-F7E622038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545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ircuit, man, walking, holding&#10;&#10;Description automatically generated">
            <a:extLst>
              <a:ext uri="{FF2B5EF4-FFF2-40B4-BE49-F238E27FC236}">
                <a16:creationId xmlns:a16="http://schemas.microsoft.com/office/drawing/2014/main" id="{73BA0DA2-4E1B-4A42-9CAD-558E06F6A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r="4266"/>
          <a:stretch/>
        </p:blipFill>
        <p:spPr>
          <a:xfrm>
            <a:off x="0" y="-36413"/>
            <a:ext cx="9144000" cy="52152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7BAD-1ACC-1B4B-970F-74C13F312704}"/>
              </a:ext>
            </a:extLst>
          </p:cNvPr>
          <p:cNvSpPr/>
          <p:nvPr userDrawn="1"/>
        </p:nvSpPr>
        <p:spPr>
          <a:xfrm>
            <a:off x="0" y="-36413"/>
            <a:ext cx="9144000" cy="5215248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0288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person, glass, sport, swimming&#10;&#10;Description automatically generated">
            <a:extLst>
              <a:ext uri="{FF2B5EF4-FFF2-40B4-BE49-F238E27FC236}">
                <a16:creationId xmlns:a16="http://schemas.microsoft.com/office/drawing/2014/main" id="{96AA0851-2CF0-ED42-9A7B-401A5C46D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r="5677"/>
          <a:stretch/>
        </p:blipFill>
        <p:spPr>
          <a:xfrm>
            <a:off x="0" y="-944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7BAD-1ACC-1B4B-970F-74C13F312704}"/>
              </a:ext>
            </a:extLst>
          </p:cNvPr>
          <p:cNvSpPr/>
          <p:nvPr userDrawn="1"/>
        </p:nvSpPr>
        <p:spPr>
          <a:xfrm>
            <a:off x="-5190" y="14792"/>
            <a:ext cx="9144000" cy="5127764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5794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50D6DC-1BEE-1943-A6D0-CD7A15FA0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6" b="7828"/>
          <a:stretch/>
        </p:blipFill>
        <p:spPr>
          <a:xfrm>
            <a:off x="0" y="-27788"/>
            <a:ext cx="9144000" cy="51703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53B1A0-F2BA-384D-9ECA-C64ADDB22D86}"/>
              </a:ext>
            </a:extLst>
          </p:cNvPr>
          <p:cNvSpPr/>
          <p:nvPr userDrawn="1"/>
        </p:nvSpPr>
        <p:spPr>
          <a:xfrm>
            <a:off x="0" y="-27788"/>
            <a:ext cx="9144000" cy="5199076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4426941-7D2F-6B4E-98A1-D82462AC4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9AFD1F9-9A10-7B46-B132-46945A143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461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7445C6-A880-3841-8FC9-DA42364A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00" b="9227"/>
          <a:stretch/>
        </p:blipFill>
        <p:spPr>
          <a:xfrm>
            <a:off x="5491" y="-49559"/>
            <a:ext cx="9138509" cy="51921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BE306F-F09F-FE4D-8B4A-890F1F60B099}"/>
              </a:ext>
            </a:extLst>
          </p:cNvPr>
          <p:cNvSpPr/>
          <p:nvPr userDrawn="1"/>
        </p:nvSpPr>
        <p:spPr>
          <a:xfrm>
            <a:off x="0" y="-49559"/>
            <a:ext cx="9144000" cy="5199076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64CA5A2A-4657-984A-B130-BBA7B5619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3E2E080-1A76-9D44-A79E-97B85777A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0087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AF3D3-171F-3E42-9CDA-4F8F2859F6B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12A5D1-281A-E848-A223-31CCFADBB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826"/>
            <a:ext cx="4560047" cy="9313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00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86F2F78-48D9-1E4B-8F08-DE2ADF02A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56541"/>
            <a:ext cx="4560047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EF4CCB-E592-F04C-A508-ED67703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CB7435-AA36-1349-B32A-F151A9E1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6C8EC5-9980-4C49-9C8C-7B71D1A2393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F441CA85-C019-4C43-BB25-332077135117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UST_L4_white.eps">
              <a:extLst>
                <a:ext uri="{FF2B5EF4-FFF2-40B4-BE49-F238E27FC236}">
                  <a16:creationId xmlns:a16="http://schemas.microsoft.com/office/drawing/2014/main" id="{B92E52F4-5ED6-CE4F-9288-CB5F6F343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06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584000" y="25735"/>
            <a:ext cx="7560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cxnSp>
        <p:nvCxnSpPr>
          <p:cNvPr id="9" name="Straight Arrow Connector 8"/>
          <p:cNvCxnSpPr/>
          <p:nvPr userDrawn="1"/>
        </p:nvCxnSpPr>
        <p:spPr>
          <a:xfrm>
            <a:off x="711746" y="4940462"/>
            <a:ext cx="8432254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5A9E0C0-02B8-3844-88E5-BDBFF0938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" y="3853173"/>
            <a:ext cx="771074" cy="10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1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1b1Nov.jpg">
            <a:extLst>
              <a:ext uri="{FF2B5EF4-FFF2-40B4-BE49-F238E27FC236}">
                <a16:creationId xmlns:a16="http://schemas.microsoft.com/office/drawing/2014/main" id="{123D3453-3907-5F4D-A49A-CD2D3A089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b="2112"/>
          <a:stretch/>
        </p:blipFill>
        <p:spPr>
          <a:xfrm>
            <a:off x="7894" y="0"/>
            <a:ext cx="9178880" cy="4516505"/>
          </a:xfrm>
          <a:prstGeom prst="rect">
            <a:avLst/>
          </a:prstGeom>
        </p:spPr>
      </p:pic>
      <p:pic>
        <p:nvPicPr>
          <p:cNvPr id="25" name="Picture 24" descr="11b1Nov.jpg">
            <a:extLst>
              <a:ext uri="{FF2B5EF4-FFF2-40B4-BE49-F238E27FC236}">
                <a16:creationId xmlns:a16="http://schemas.microsoft.com/office/drawing/2014/main" id="{9D5117D1-D51C-1E46-A0F1-BBCE18237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b="2112"/>
          <a:stretch/>
        </p:blipFill>
        <p:spPr>
          <a:xfrm>
            <a:off x="4869" y="0"/>
            <a:ext cx="9178880" cy="45165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4F5BA1-4124-8D41-90C7-3CD244364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3D5C46-58F5-EC4A-8CAC-36429E281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4215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920C67E-4C7B-984B-BB5E-7BD671A3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F1BA13C-B853-0540-BFF8-E41C3615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6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ttyImages-147215398_RGB300Dpi.jpg">
            <a:extLst>
              <a:ext uri="{FF2B5EF4-FFF2-40B4-BE49-F238E27FC236}">
                <a16:creationId xmlns:a16="http://schemas.microsoft.com/office/drawing/2014/main" id="{C684426E-E8BB-7141-8B61-463E7D0F5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1447" r="1589" b="32925"/>
          <a:stretch/>
        </p:blipFill>
        <p:spPr>
          <a:xfrm>
            <a:off x="0" y="0"/>
            <a:ext cx="9144000" cy="45426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0"/>
            <a:ext cx="9144001" cy="4542692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AAFBBC-6648-104D-B66E-4A0698A1A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1F0EA80-C4F3-4245-B220-B912FC41E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4215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A8D67A4-C207-C24F-96BB-E2E0AF3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D42369C-5CC7-F049-99A4-7F78D771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39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58237C-0859-1543-B06B-F00793184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r="13707"/>
          <a:stretch/>
        </p:blipFill>
        <p:spPr>
          <a:xfrm>
            <a:off x="-1" y="-12222"/>
            <a:ext cx="5212117" cy="45097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71A761-0023-CB40-8BB8-68C6076EA929}"/>
              </a:ext>
            </a:extLst>
          </p:cNvPr>
          <p:cNvSpPr/>
          <p:nvPr userDrawn="1"/>
        </p:nvSpPr>
        <p:spPr>
          <a:xfrm flipV="1">
            <a:off x="5212116" y="-11"/>
            <a:ext cx="3931884" cy="44975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1D864D-5C29-8547-AF24-1D651CBDB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0538" y="1032187"/>
            <a:ext cx="3309734" cy="1115368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chemeClr val="tx2">
                    <a:lumMod val="75000"/>
                  </a:schemeClr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FD59A6-29AB-7547-B747-D714E59FF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0538" y="2491153"/>
            <a:ext cx="3251133" cy="9188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80AB4A2-49F6-7F4D-90AA-59B26B5F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892A96-A6A9-9F4A-A856-501C3807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56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AF3D3-171F-3E42-9CDA-4F8F2859F6B4}"/>
              </a:ext>
            </a:extLst>
          </p:cNvPr>
          <p:cNvSpPr/>
          <p:nvPr userDrawn="1"/>
        </p:nvSpPr>
        <p:spPr>
          <a:xfrm>
            <a:off x="0" y="0"/>
            <a:ext cx="9144001" cy="45426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12A5D1-281A-E848-A223-31CCFADBB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826"/>
            <a:ext cx="4560047" cy="9313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00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86F2F78-48D9-1E4B-8F08-DE2ADF02A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56541"/>
            <a:ext cx="4560047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EF4CCB-E592-F04C-A508-ED67703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CB7435-AA36-1349-B32A-F151A9E1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92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5537A-BBCC-0740-A8FD-4CC43020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52D533-51A4-014E-82E2-226277F21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F5BB32-0A17-744A-BF98-5BB52B7D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C03519-51BF-2147-9FE8-9E9DDCD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59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96133-E786-D64D-90E1-34A8BE0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7"/>
            <a:ext cx="7859216" cy="5801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2DA36-35DB-ED43-8DD4-766A9BD9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00150"/>
            <a:ext cx="7859216" cy="3078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5F2C3D-EEE9-054C-A1D6-3709CE20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4E3E4-449E-B044-9A5E-FAE893E4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6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33E590-CD53-A043-A6D7-DE37C5FA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D29B3-A120-D445-85C9-BCEDD6A9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C8ADD-D6BA-B84F-B55F-C93F7B04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FAB9D1-88FA-2D49-93E8-40B588F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9AA82C-D916-1344-8B22-6961870A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7566"/>
            <a:ext cx="7859216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CF094-E71F-F54D-AB8E-887785DD5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74720-C213-4D46-B73C-7A28B920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A864191-E915-7640-BB82-D7411051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DE831-2293-7A43-85C4-A28B6C2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735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872D67-C952-6C43-ADEB-A7D4A842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1" cy="584776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7AD202-08DE-AC4E-853E-98AF93FD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7AF1A7-15F6-1C4D-8BA2-EC65366F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943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C5104-FD4F-F64E-9297-EA1E555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E1D8AA-1C22-214F-A09C-23606F0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76326" y="1262118"/>
            <a:ext cx="1584176" cy="19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9108504" cy="82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1798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23433" y="1437715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5167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113226" y="1442119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004479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8D9C76-6752-A14B-B8F2-B31FF121D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74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3C500-D5CC-CB46-A7AE-B67EE64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12E7FB-88A5-3547-B79B-A3BBE26F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241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F6A954-B4C0-A14C-ABED-5AD2CD5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1613" y="204788"/>
            <a:ext cx="5187463" cy="41132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4B676-3E5A-8440-963D-4F5BFA6F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A4881B-EE6D-D848-8782-B3956E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0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5BA94-E526-5C48-A520-05BD5B98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356219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1BC04C-E61C-0C4F-BD71-606A45553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21614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55F882-7786-7344-926D-FD42D296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3781669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AB33A-31DC-B847-B12D-72F1AF4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4FF64-CECB-D14F-8CE4-16D9EF7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633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73907CB-8704-B141-87A9-9F4D25910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3922" y="1856154"/>
            <a:ext cx="3770923" cy="439615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bg1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CCA59C-2B24-5740-B055-A81D5E23B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348035"/>
            <a:ext cx="3770923" cy="494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76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53A618-A4B0-AD44-87CB-C716EB6C7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416539"/>
            <a:ext cx="5177691" cy="43961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2">
                    <a:lumMod val="75000"/>
                  </a:schemeClr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890E5D2-9B2E-5849-9C30-1926C8901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3155" y="1908420"/>
            <a:ext cx="5177691" cy="4948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2">
                    <a:lumMod val="75000"/>
                  </a:schemeClr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1771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5537A-BBCC-0740-A8FD-4CC43020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52D533-51A4-014E-82E2-226277F21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F5BB32-0A17-744A-BF98-5BB52B7D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C03519-51BF-2147-9FE8-9E9DDCD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383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96133-E786-D64D-90E1-34A8BE0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7"/>
            <a:ext cx="7859216" cy="5801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2DA36-35DB-ED43-8DD4-766A9BD9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00150"/>
            <a:ext cx="7859216" cy="3078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5F2C3D-EEE9-054C-A1D6-3709CE20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4E3E4-449E-B044-9A5E-FAE893E4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21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33E590-CD53-A043-A6D7-DE37C5FA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D29B3-A120-D445-85C9-BCEDD6A9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C8ADD-D6BA-B84F-B55F-C93F7B04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FAB9D1-88FA-2D49-93E8-40B588F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89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9AA82C-D916-1344-8B22-6961870A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7566"/>
            <a:ext cx="7859216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CF094-E71F-F54D-AB8E-887785DD5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74720-C213-4D46-B73C-7A28B920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A864191-E915-7640-BB82-D7411051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DE831-2293-7A43-85C4-A28B6C2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241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872D67-C952-6C43-ADEB-A7D4A842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1" cy="584776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7AD202-08DE-AC4E-853E-98AF93FD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7AF1A7-15F6-1C4D-8BA2-EC65366F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808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C5104-FD4F-F64E-9297-EA1E555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E1D8AA-1C22-214F-A09C-23606F0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9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000" y="179550"/>
            <a:ext cx="8784000" cy="478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84411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3C500-D5CC-CB46-A7AE-B67EE64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12E7FB-88A5-3547-B79B-A3BBE26F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241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F6A954-B4C0-A14C-ABED-5AD2CD5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1613" y="204788"/>
            <a:ext cx="5187463" cy="41132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4B676-3E5A-8440-963D-4F5BFA6F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A4881B-EE6D-D848-8782-B3956E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903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5BA94-E526-5C48-A520-05BD5B98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356219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1BC04C-E61C-0C4F-BD71-606A45553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21614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55F882-7786-7344-926D-FD42D296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3781669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AB33A-31DC-B847-B12D-72F1AF4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4FF64-CECB-D14F-8CE4-16D9EF7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20000" y="442505"/>
            <a:ext cx="7704000" cy="4281359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75856" y="0"/>
            <a:ext cx="2592288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230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635646"/>
            <a:ext cx="4217146" cy="2310733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57764" y="1731146"/>
            <a:ext cx="2952328" cy="19057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6D06D2-3BBC-5042-B698-D316C23EE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555776" y="1263998"/>
            <a:ext cx="2772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3752" y="1263998"/>
            <a:ext cx="1835776" cy="1728192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33752" y="2991806"/>
            <a:ext cx="1835776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C19D44-8FE7-6E49-B8DA-0E022CD5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546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3.emf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3.emf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emf"/><Relationship Id="rId4" Type="http://schemas.openxmlformats.org/officeDocument/2006/relationships/image" Target="../media/image9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8.emf"/><Relationship Id="rId4" Type="http://schemas.openxmlformats.org/officeDocument/2006/relationships/image" Target="../media/image10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emf"/><Relationship Id="rId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emf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35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724" r:id="rId2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C42176-D1ED-C944-B011-D07E19E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FBED7-6343-4E4B-84AF-5BDD1E2B9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418" y="1200150"/>
            <a:ext cx="7854382" cy="307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4CCD94-D764-BD4F-9FB8-D56F2491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D6DDC3-0AD5-384E-A938-96ED2F562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4F2D74-0618-A04C-8831-2A7AAEC70D6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31F73104-166D-224B-9EEC-3847B3D6B9C8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UST_L4_white.eps">
              <a:extLst>
                <a:ext uri="{FF2B5EF4-FFF2-40B4-BE49-F238E27FC236}">
                  <a16:creationId xmlns:a16="http://schemas.microsoft.com/office/drawing/2014/main" id="{A05E7277-7BDF-0B4C-B075-3FB8BAAB4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92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479"/>
          </a:solidFill>
          <a:latin typeface="Muli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82B8E3-5EF2-7944-B3BF-9022305D476A}"/>
              </a:ext>
            </a:extLst>
          </p:cNvPr>
          <p:cNvSpPr/>
          <p:nvPr userDrawn="1"/>
        </p:nvSpPr>
        <p:spPr>
          <a:xfrm flipV="1">
            <a:off x="0" y="0"/>
            <a:ext cx="9143999" cy="5143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8" name="Picture 7" descr="e_UST_L3_white.eps">
            <a:extLst>
              <a:ext uri="{FF2B5EF4-FFF2-40B4-BE49-F238E27FC236}">
                <a16:creationId xmlns:a16="http://schemas.microsoft.com/office/drawing/2014/main" id="{9A1F1F75-6918-2F4C-A1CD-CB2C99E72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7" y="2070924"/>
            <a:ext cx="1765735" cy="4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8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_UST4C_C3_blue.eps">
            <a:extLst>
              <a:ext uri="{FF2B5EF4-FFF2-40B4-BE49-F238E27FC236}">
                <a16:creationId xmlns:a16="http://schemas.microsoft.com/office/drawing/2014/main" id="{69C049E9-4288-374F-83BC-4AAE565356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95" y="3556001"/>
            <a:ext cx="1653610" cy="122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7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E7E10B-12BF-334D-B8AE-6E6FB7E03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6" b="7828"/>
          <a:stretch/>
        </p:blipFill>
        <p:spPr>
          <a:xfrm>
            <a:off x="0" y="-27788"/>
            <a:ext cx="9144000" cy="51703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B21646-B68A-6B48-9C46-58D7F94913EC}"/>
              </a:ext>
            </a:extLst>
          </p:cNvPr>
          <p:cNvSpPr/>
          <p:nvPr userDrawn="1"/>
        </p:nvSpPr>
        <p:spPr>
          <a:xfrm>
            <a:off x="0" y="-27788"/>
            <a:ext cx="9144000" cy="5199076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9A84ED-12B1-4548-BA48-812999A2525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130F86B2-A163-384F-92AF-5FF55F64D131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UST_L4_white.eps">
              <a:extLst>
                <a:ext uri="{FF2B5EF4-FFF2-40B4-BE49-F238E27FC236}">
                  <a16:creationId xmlns:a16="http://schemas.microsoft.com/office/drawing/2014/main" id="{EE3F4A13-1EB2-B54A-A670-7CD0ECA6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C42176-D1ED-C944-B011-D07E19E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FBED7-6343-4E4B-84AF-5BDD1E2B9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418" y="1200150"/>
            <a:ext cx="7854382" cy="307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4CCD94-D764-BD4F-9FB8-D56F2491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D6DDC3-0AD5-384E-A938-96ED2F562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5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Muli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0" r:id="rId4"/>
    <p:sldLayoutId id="2147483674" r:id="rId5"/>
    <p:sldLayoutId id="2147483673" r:id="rId6"/>
    <p:sldLayoutId id="2147483672" r:id="rId7"/>
    <p:sldLayoutId id="2147483675" r:id="rId8"/>
    <p:sldLayoutId id="2147483677" r:id="rId9"/>
    <p:sldLayoutId id="2147483676" r:id="rId10"/>
    <p:sldLayoutId id="2147483682" r:id="rId11"/>
    <p:sldLayoutId id="2147483694" r:id="rId12"/>
    <p:sldLayoutId id="2147483695" r:id="rId13"/>
    <p:sldLayoutId id="2147483696" r:id="rId14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78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clear, standing, black&#10;&#10;Description automatically generated">
            <a:extLst>
              <a:ext uri="{FF2B5EF4-FFF2-40B4-BE49-F238E27FC236}">
                <a16:creationId xmlns:a16="http://schemas.microsoft.com/office/drawing/2014/main" id="{E5F4FBD2-0F58-D04D-8A95-80692C50A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r="12910"/>
          <a:stretch/>
        </p:blipFill>
        <p:spPr>
          <a:xfrm>
            <a:off x="0" y="-25009"/>
            <a:ext cx="9144000" cy="5168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59C2CB-E4AF-C543-8C69-76AC6570E984}"/>
              </a:ext>
            </a:extLst>
          </p:cNvPr>
          <p:cNvSpPr/>
          <p:nvPr userDrawn="1"/>
        </p:nvSpPr>
        <p:spPr>
          <a:xfrm flipV="1">
            <a:off x="1" y="4335419"/>
            <a:ext cx="9143999" cy="808080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6624E895-A3EE-E849-B1DC-35084406CA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512127"/>
            <a:ext cx="1765735" cy="4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around a motorcycle&#10;&#10;Description automatically generated">
            <a:extLst>
              <a:ext uri="{FF2B5EF4-FFF2-40B4-BE49-F238E27FC236}">
                <a16:creationId xmlns:a16="http://schemas.microsoft.com/office/drawing/2014/main" id="{F545C3CD-3CD6-904A-B71D-F8C067DD7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9CB6DF-C119-0440-B71E-0BE775858CE1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E2323653-D6E2-B14C-848F-86FD634822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4630240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8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next to a fence&#10;&#10;Description automatically generated">
            <a:extLst>
              <a:ext uri="{FF2B5EF4-FFF2-40B4-BE49-F238E27FC236}">
                <a16:creationId xmlns:a16="http://schemas.microsoft.com/office/drawing/2014/main" id="{2F958A41-600C-DB47-9381-C23514B7A8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b="3100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9CB6DF-C119-0440-B71E-0BE775858CE1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E2323653-D6E2-B14C-848F-86FD634822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4630240"/>
            <a:ext cx="1498600" cy="369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85811-204F-574C-A297-0FAF5F626A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1440160" cy="3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RAO-2019-CYT.jpg">
            <a:extLst>
              <a:ext uri="{FF2B5EF4-FFF2-40B4-BE49-F238E27FC236}">
                <a16:creationId xmlns:a16="http://schemas.microsoft.com/office/drawing/2014/main" id="{9AEE2D6C-5ACC-8847-BA6F-E7E79A967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2" r="10457"/>
          <a:stretch/>
        </p:blipFill>
        <p:spPr>
          <a:xfrm>
            <a:off x="3266032" y="13509"/>
            <a:ext cx="5877968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DA7612-36A5-6849-9270-C5FECCA6F604}"/>
              </a:ext>
            </a:extLst>
          </p:cNvPr>
          <p:cNvSpPr/>
          <p:nvPr userDrawn="1"/>
        </p:nvSpPr>
        <p:spPr>
          <a:xfrm flipV="1">
            <a:off x="3" y="-9"/>
            <a:ext cx="3931884" cy="5143499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3FB1B892-51B6-6447-939A-D37A1424F6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7" y="4589713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04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30" r:id="rId3"/>
    <p:sldLayoutId id="2147483731" r:id="rId4"/>
    <p:sldLayoutId id="2147483732" r:id="rId5"/>
    <p:sldLayoutId id="2147483733" r:id="rId6"/>
    <p:sldLayoutId id="2147483737" r:id="rId7"/>
    <p:sldLayoutId id="2147483734" r:id="rId8"/>
    <p:sldLayoutId id="2147483735" r:id="rId9"/>
    <p:sldLayoutId id="2147483736" r:id="rId10"/>
    <p:sldLayoutId id="2147483740" r:id="rId11"/>
    <p:sldLayoutId id="2147483738" r:id="rId12"/>
    <p:sldLayoutId id="2147483739" r:id="rId13"/>
    <p:sldLayoutId id="214748371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6C9B5A-ECA8-A84F-ACB6-C97AFAFA1635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11" name="Picture 10" descr="UST_L4_white.eps">
            <a:extLst>
              <a:ext uri="{FF2B5EF4-FFF2-40B4-BE49-F238E27FC236}">
                <a16:creationId xmlns:a16="http://schemas.microsoft.com/office/drawing/2014/main" id="{8873749A-B8A9-BC45-BD6D-05A372115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8"/>
          <a:stretch/>
        </p:blipFill>
        <p:spPr>
          <a:xfrm>
            <a:off x="235019" y="4620199"/>
            <a:ext cx="298575" cy="4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8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D7E2-FED6-0C4E-B342-083443746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512" y="3219822"/>
            <a:ext cx="6228864" cy="565928"/>
          </a:xfrm>
          <a:effectLst>
            <a:outerShdw dist="38100" dir="2700000" algn="tl" rotWithShape="0">
              <a:prstClr val="black">
                <a:alpha val="58000"/>
              </a:prstClr>
            </a:outerShdw>
          </a:effectLst>
        </p:spPr>
        <p:txBody>
          <a:bodyPr/>
          <a:lstStyle/>
          <a:p>
            <a:r>
              <a:rPr lang="en-US" dirty="0"/>
              <a:t>Cover Style 03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3CD966-6EAF-7341-BDF5-53253F6E2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2787774"/>
            <a:ext cx="6241789" cy="663981"/>
          </a:xfrm>
          <a:effectLst>
            <a:outerShdw dist="38100" dir="2700000" algn="tl" rotWithShape="0">
              <a:prstClr val="black">
                <a:alpha val="58000"/>
              </a:prstClr>
            </a:outerShdw>
          </a:effectLst>
        </p:spPr>
        <p:txBody>
          <a:bodyPr/>
          <a:lstStyle/>
          <a:p>
            <a:r>
              <a:rPr lang="en-US" dirty="0"/>
              <a:t>Sub-title description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631C0-FF4C-3246-94FA-FCC46DA8D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12" y="3716574"/>
            <a:ext cx="3329416" cy="477399"/>
          </a:xfrm>
          <a:effectLst>
            <a:outerShdw dist="38100" dir="2700000" algn="tl" rotWithShape="0">
              <a:prstClr val="black">
                <a:alpha val="58000"/>
              </a:prstClr>
            </a:outerShdw>
          </a:effectLst>
        </p:spPr>
        <p:txBody>
          <a:bodyPr/>
          <a:lstStyle/>
          <a:p>
            <a:r>
              <a:rPr lang="en-US" dirty="0"/>
              <a:t>Created </a:t>
            </a:r>
            <a:r>
              <a:rPr lang="en-US" dirty="0">
                <a:latin typeface="Muli Light" panose="02000503040000020004" pitchFamily="2" charset="0"/>
              </a:rPr>
              <a:t>by</a:t>
            </a:r>
            <a:r>
              <a:rPr lang="en-US" dirty="0"/>
              <a:t>: Name &amp; Title</a:t>
            </a:r>
            <a:br>
              <a:rPr lang="en-US" dirty="0"/>
            </a:br>
            <a:r>
              <a:rPr lang="en-US" dirty="0"/>
              <a:t>Date: </a:t>
            </a:r>
            <a:r>
              <a:rPr lang="en-US" dirty="0" err="1"/>
              <a:t>xx.xx.xxx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46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C0252-9069-764F-A006-610FE7667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77D23B-C00E-5942-A564-E94A55BEBCA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A2EC6-E3C2-6948-81EA-CA6CE1411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0BF16-65DA-A544-8F7F-B016C2F2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56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DEC8B-0618-364A-93D0-496BC149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54DAD-62BE-AC4A-8553-F54A0C7457C1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4D0E9-0B00-BC48-A351-0990A9C79B12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exerci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ullamcorper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suscipit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lobortis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nisl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ex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commodo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consequat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exerci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ullamcorper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suscipit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lobortis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nisl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ex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commodo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consequat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0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22F58-66AC-A345-A739-EC59BF70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2ED02D-719F-FD4B-9D5A-106951FDF4F8}"/>
              </a:ext>
            </a:extLst>
          </p:cNvPr>
          <p:cNvSpPr txBox="1">
            <a:spLocks/>
          </p:cNvSpPr>
          <p:nvPr/>
        </p:nvSpPr>
        <p:spPr>
          <a:xfrm>
            <a:off x="242554" y="636335"/>
            <a:ext cx="8577917" cy="567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Muli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2000503040000020004" pitchFamily="2" charset="0"/>
                <a:ea typeface="+mj-ea"/>
                <a:cs typeface="+mj-cs"/>
              </a:rPr>
              <a:t>Add title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2000503040000020004" pitchFamily="2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CEB0E-7137-7841-9DEE-04EDBF7512D2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D0F9BE-9CE4-DC4E-8AE0-E9989D1A9F81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23A76-DCF0-3847-9F02-5AB28A836613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07D4F-9203-764C-A0A7-1A2AF3F4D459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91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1FCB7-A8BA-8D46-9901-9712CCC7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498FC-A307-DC43-BB3C-A9835EA322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05E22-F673-3E49-BB79-16A3705089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4D878-D206-F04F-A35F-EB46A952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02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3D9D2-5467-0142-A8C3-F0C32DC3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16E82-F9A8-7C4B-8425-108EBD183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C6442F-5004-2547-8826-F6FF4DED146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56507-0BF9-274E-904B-6797423C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88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46EF-C503-3B47-87E1-8BD0D581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40CA5-3629-9B4F-91E5-17C0C017A0F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D897B-B0BC-DF46-B749-7FC65CD80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F7253-D905-AE41-B8F2-99A3F679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648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28D1-AE82-6440-B2E0-58C24FE95A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9B2EA-9EFD-C14B-A5B9-D71CC7B35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499742"/>
            <a:ext cx="3770923" cy="494811"/>
          </a:xfrm>
        </p:spPr>
        <p:txBody>
          <a:bodyPr/>
          <a:lstStyle/>
          <a:p>
            <a:r>
              <a:rPr lang="en-US" dirty="0"/>
              <a:t>For further information: xx</a:t>
            </a:r>
          </a:p>
        </p:txBody>
      </p:sp>
    </p:spTree>
    <p:extLst>
      <p:ext uri="{BB962C8B-B14F-4D97-AF65-F5344CB8AC3E}">
        <p14:creationId xmlns:p14="http://schemas.microsoft.com/office/powerpoint/2010/main" val="212347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F8F1-B0E8-CF4B-863B-810D3AD64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563638"/>
            <a:ext cx="5177691" cy="1152128"/>
          </a:xfrm>
        </p:spPr>
        <p:txBody>
          <a:bodyPr/>
          <a:lstStyle/>
          <a:p>
            <a:r>
              <a:rPr lang="en-US" sz="4800" b="1" dirty="0">
                <a:latin typeface="Muli Black" panose="02000503040000020004" pitchFamily="2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26585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39BE-4E72-9641-9166-03CBE8F13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Cover Style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F4EBA-F2D7-8041-96E9-A8F680EC3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3872"/>
            <a:ext cx="3810267" cy="525910"/>
          </a:xfrm>
        </p:spPr>
        <p:txBody>
          <a:bodyPr/>
          <a:lstStyle/>
          <a:p>
            <a:r>
              <a:rPr lang="en-US" dirty="0"/>
              <a:t>Sub-title description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0E9721-35E6-4141-B0EB-EFE18AF92B35}"/>
              </a:ext>
            </a:extLst>
          </p:cNvPr>
          <p:cNvSpPr/>
          <p:nvPr/>
        </p:nvSpPr>
        <p:spPr>
          <a:xfrm>
            <a:off x="487509" y="314781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 Light" panose="02000503040000020004" pitchFamily="2" charset="0"/>
                <a:ea typeface="+mn-ea"/>
                <a:cs typeface="+mn-cs"/>
              </a:rPr>
              <a:t>by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Name &amp; Title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xx.xx.xxx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212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FA8367E-892F-504A-97C5-4F8744CFBC96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7DDAB1A-AAD8-2342-9110-1337BFC375F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Subhead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Description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8A92C0-A98F-634F-B493-EBCCE0449695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B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16B047-D273-9F47-9E80-0745107571B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8257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36C30A-D623-D640-8890-62647FDFEE1E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225C82E-B05B-7B49-A1E0-FEBE49AB8D35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07885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2A12B2-4D0D-9643-88C6-CD7D6B3A7850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4479"/>
                </a:solidFill>
                <a:latin typeface="Muli ExtraBold" panose="00000900000000000000" pitchFamily="2" charset="0"/>
              </a:rPr>
              <a:t>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34CD-49C3-7249-8283-CA48F9533506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5D4EB3-E212-5E41-B6DA-12AEB636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3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52FD-79AB-A144-A796-BDD07D11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8424936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4960F-C3A8-034D-B4A7-14A061793B19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3E9BE7-189D-6647-925F-A5593F33E580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C3F46-D157-6147-871A-72A45E5DD66C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13B975-A3D2-754B-9D1D-9E3E6DB1AB73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D21337-5BC9-A148-9931-E8AB3E6A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B3443-B387-1D4F-B9F7-727ACA36E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76745-26DD-AA47-B641-2DB7BDBC29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EF94C-9686-BF47-91BA-DC5372B604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8C43D-B8D8-5848-ADFF-F5904DDA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0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D2D7-3792-3141-8B1F-21B199903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DA8B8-D458-2444-9C15-D76431350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843E43-B001-B341-8270-3D738CB4BB6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68676-CF7C-9742-B2BD-4AD5E0D71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1873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Custom 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DA9D5"/>
      </a:accent1>
      <a:accent2>
        <a:srgbClr val="3DA9D5"/>
      </a:accent2>
      <a:accent3>
        <a:srgbClr val="3DA9D5"/>
      </a:accent3>
      <a:accent4>
        <a:srgbClr val="3DA9D5"/>
      </a:accent4>
      <a:accent5>
        <a:srgbClr val="3DA9D5"/>
      </a:accent5>
      <a:accent6>
        <a:srgbClr val="3DA9D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4113</TotalTime>
  <Words>444</Words>
  <Application>Microsoft Office PowerPoint</Application>
  <PresentationFormat>如螢幕大小 (16:9)</PresentationFormat>
  <Paragraphs>69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17</vt:i4>
      </vt:variant>
    </vt:vector>
  </HeadingPairs>
  <TitlesOfParts>
    <vt:vector size="40" baseType="lpstr">
      <vt:lpstr>Arial Unicode MS</vt:lpstr>
      <vt:lpstr>맑은 고딕</vt:lpstr>
      <vt:lpstr>Arial</vt:lpstr>
      <vt:lpstr>Calibri</vt:lpstr>
      <vt:lpstr>Muli</vt:lpstr>
      <vt:lpstr>Muli Black</vt:lpstr>
      <vt:lpstr>Muli Bold</vt:lpstr>
      <vt:lpstr>Muli ExtraBold</vt:lpstr>
      <vt:lpstr>Muli Light</vt:lpstr>
      <vt:lpstr>Wingdings</vt:lpstr>
      <vt:lpstr>Cover and End Slide Master</vt:lpstr>
      <vt:lpstr>Contents Slide Master</vt:lpstr>
      <vt:lpstr>Section Break Slide Master</vt:lpstr>
      <vt:lpstr>Custom Design</vt:lpstr>
      <vt:lpstr>1_Custom Design</vt:lpstr>
      <vt:lpstr>8_Custom Design</vt:lpstr>
      <vt:lpstr>2_Custom Design</vt:lpstr>
      <vt:lpstr>3_Custom Design</vt:lpstr>
      <vt:lpstr>7_Custom Design</vt:lpstr>
      <vt:lpstr>4_Custom Design</vt:lpstr>
      <vt:lpstr>5_Custom Design</vt:lpstr>
      <vt:lpstr>6_Custom Design</vt:lpstr>
      <vt:lpstr>9_Custom Design</vt:lpstr>
      <vt:lpstr>Cover Style 03 Presentation Title</vt:lpstr>
      <vt:lpstr>Cover Style Presentation Title</vt:lpstr>
      <vt:lpstr>PowerPoint 簡報</vt:lpstr>
      <vt:lpstr>PowerPoint 簡報</vt:lpstr>
      <vt:lpstr>PowerPoint 簡報</vt:lpstr>
      <vt:lpstr>PowerPoint 簡報</vt:lpstr>
      <vt:lpstr>Add title</vt:lpstr>
      <vt:lpstr>Add title</vt:lpstr>
      <vt:lpstr>Add title</vt:lpstr>
      <vt:lpstr>Add title</vt:lpstr>
      <vt:lpstr>PowerPoint 簡報</vt:lpstr>
      <vt:lpstr>PowerPoint 簡報</vt:lpstr>
      <vt:lpstr>Add title</vt:lpstr>
      <vt:lpstr>Add title</vt:lpstr>
      <vt:lpstr>Add title</vt:lpstr>
      <vt:lpstr>Thank you!</vt:lpstr>
      <vt:lpstr>Q &amp; A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TSE Eddy</cp:lastModifiedBy>
  <cp:revision>212</cp:revision>
  <dcterms:created xsi:type="dcterms:W3CDTF">2016-11-07T07:00:36Z</dcterms:created>
  <dcterms:modified xsi:type="dcterms:W3CDTF">2019-12-31T03:49:42Z</dcterms:modified>
</cp:coreProperties>
</file>