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Layouts/slideLayout20.xml" ContentType="application/vnd.openxmlformats-officedocument.presentationml.slideLayout+xml"/>
  <Override PartName="/ppt/theme/theme6.xml" ContentType="application/vnd.openxmlformats-officedocument.theme+xml"/>
  <Override PartName="/ppt/slideLayouts/slideLayout2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  <p:sldMasterId id="2147483697" r:id="rId2"/>
    <p:sldMasterId id="2147483700" r:id="rId3"/>
    <p:sldMasterId id="2147483706" r:id="rId4"/>
    <p:sldMasterId id="2147483711" r:id="rId5"/>
    <p:sldMasterId id="2147483720" r:id="rId6"/>
    <p:sldMasterId id="2147483722" r:id="rId7"/>
  </p:sldMasterIdLst>
  <p:notesMasterIdLst>
    <p:notesMasterId r:id="rId20"/>
  </p:notesMasterIdLst>
  <p:handoutMasterIdLst>
    <p:handoutMasterId r:id="rId21"/>
  </p:handoutMasterIdLst>
  <p:sldIdLst>
    <p:sldId id="256" r:id="rId8"/>
    <p:sldId id="327" r:id="rId9"/>
    <p:sldId id="328" r:id="rId10"/>
    <p:sldId id="329" r:id="rId11"/>
    <p:sldId id="325" r:id="rId12"/>
    <p:sldId id="332" r:id="rId13"/>
    <p:sldId id="334" r:id="rId14"/>
    <p:sldId id="335" r:id="rId15"/>
    <p:sldId id="336" r:id="rId16"/>
    <p:sldId id="333" r:id="rId17"/>
    <p:sldId id="310" r:id="rId18"/>
    <p:sldId id="326" r:id="rId19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7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479"/>
    <a:srgbClr val="D7A800"/>
    <a:srgbClr val="D6D6D6"/>
    <a:srgbClr val="AA7900"/>
    <a:srgbClr val="0096FF"/>
    <a:srgbClr val="00AAD6"/>
    <a:srgbClr val="0DD2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48" autoAdjust="0"/>
    <p:restoredTop sz="95102"/>
  </p:normalViewPr>
  <p:slideViewPr>
    <p:cSldViewPr showGuides="1">
      <p:cViewPr varScale="1">
        <p:scale>
          <a:sx n="162" d="100"/>
          <a:sy n="162" d="100"/>
        </p:scale>
        <p:origin x="1016" y="184"/>
      </p:cViewPr>
      <p:guideLst>
        <p:guide orient="horz" pos="184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159" d="100"/>
          <a:sy n="159" d="100"/>
        </p:scale>
        <p:origin x="4592" y="1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E1E857-FA80-42FD-B162-41B2A2E1E1C0}" type="datetimeFigureOut">
              <a:rPr lang="ko-KR" altLang="en-US" smtClean="0"/>
              <a:t>2019. 12. 31.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45F6BE-D3C4-49DD-B713-542D433C8B0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250082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03F161-EA16-4540-AD6C-54BDB9687A6A}" type="datetimeFigureOut">
              <a:rPr lang="ko-KR" altLang="en-US" smtClean="0"/>
              <a:t>2019. 12. 31.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AAE9C2-5881-4A10-94B1-2302DB8795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3359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AE9C2-5881-4A10-94B1-2302DB8795F8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3962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arge body of water&#10;&#10;Description automatically generated">
            <a:extLst>
              <a:ext uri="{FF2B5EF4-FFF2-40B4-BE49-F238E27FC236}">
                <a16:creationId xmlns:a16="http://schemas.microsoft.com/office/drawing/2014/main" id="{53EE1774-CD59-5048-B3F1-6DDE150CBC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56" b="4223"/>
          <a:stretch/>
        </p:blipFill>
        <p:spPr>
          <a:xfrm>
            <a:off x="-2" y="0"/>
            <a:ext cx="9144000" cy="4000265"/>
          </a:xfrm>
          <a:prstGeom prst="rect">
            <a:avLst/>
          </a:prstGeom>
        </p:spPr>
      </p:pic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AC64DFBE-D021-44BF-84ED-0689DA97925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4563555"/>
            <a:ext cx="9143999" cy="432000"/>
          </a:xfrm>
          <a:prstGeom prst="rect">
            <a:avLst/>
          </a:prstGeom>
        </p:spPr>
        <p:txBody>
          <a:bodyPr lIns="108000" anchor="ctr"/>
          <a:lstStyle>
            <a:lvl1pPr marL="0" indent="0" algn="ctr">
              <a:buNone/>
              <a:defRPr sz="1200" b="1" i="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uli" panose="02000503040000020004" pitchFamily="2" charset="0"/>
                <a:cs typeface="Arial" pitchFamily="34" charset="0"/>
              </a:defRPr>
            </a:lvl1pPr>
          </a:lstStyle>
          <a:p>
            <a:r>
              <a:rPr lang="en-US" dirty="0"/>
              <a:t>Sub-title description</a:t>
            </a:r>
          </a:p>
        </p:txBody>
      </p:sp>
      <p:sp>
        <p:nvSpPr>
          <p:cNvPr id="9" name="제목 1">
            <a:extLst>
              <a:ext uri="{FF2B5EF4-FFF2-40B4-BE49-F238E27FC236}">
                <a16:creationId xmlns:a16="http://schemas.microsoft.com/office/drawing/2014/main" id="{68088BE3-25C4-4317-8E12-7D1A9D0903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4011910"/>
            <a:ext cx="9143998" cy="540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3600" b="1" i="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uli ExtraBold" panose="02000503040000020004" pitchFamily="2" charset="0"/>
                <a:cs typeface="Arial" pitchFamily="34" charset="0"/>
              </a:defRPr>
            </a:lvl1pPr>
          </a:lstStyle>
          <a:p>
            <a:r>
              <a:rPr lang="en-US" dirty="0"/>
              <a:t>PRESENTATION TITLE</a:t>
            </a:r>
            <a:endParaRPr lang="ko-KR" alt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6DA6C4-A7B4-1943-A96C-7E2CA31D830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5486"/>
            <a:ext cx="1440160" cy="348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641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6D7445C6-A880-3841-8FC9-DA42364A75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900" b="9227"/>
          <a:stretch/>
        </p:blipFill>
        <p:spPr>
          <a:xfrm>
            <a:off x="5491" y="-49559"/>
            <a:ext cx="9138509" cy="519211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0BE306F-F09F-FE4D-8B4A-890F1F60B099}"/>
              </a:ext>
            </a:extLst>
          </p:cNvPr>
          <p:cNvSpPr/>
          <p:nvPr userDrawn="1"/>
        </p:nvSpPr>
        <p:spPr>
          <a:xfrm>
            <a:off x="0" y="-49559"/>
            <a:ext cx="9144000" cy="5199076"/>
          </a:xfrm>
          <a:prstGeom prst="rect">
            <a:avLst/>
          </a:prstGeom>
          <a:solidFill>
            <a:schemeClr val="tx1">
              <a:alpha val="7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233B2A7-70F9-BC46-8659-573069711D4E}"/>
              </a:ext>
            </a:extLst>
          </p:cNvPr>
          <p:cNvGrpSpPr/>
          <p:nvPr userDrawn="1"/>
        </p:nvGrpSpPr>
        <p:grpSpPr>
          <a:xfrm>
            <a:off x="-5190" y="4167985"/>
            <a:ext cx="974571" cy="974571"/>
            <a:chOff x="5491" y="4185101"/>
            <a:chExt cx="974571" cy="974571"/>
          </a:xfrm>
        </p:grpSpPr>
        <p:sp>
          <p:nvSpPr>
            <p:cNvPr id="29" name="Right Triangle 28">
              <a:extLst>
                <a:ext uri="{FF2B5EF4-FFF2-40B4-BE49-F238E27FC236}">
                  <a16:creationId xmlns:a16="http://schemas.microsoft.com/office/drawing/2014/main" id="{2FD0A99C-0DFC-C04D-A341-3650903223CF}"/>
                </a:ext>
              </a:extLst>
            </p:cNvPr>
            <p:cNvSpPr/>
            <p:nvPr/>
          </p:nvSpPr>
          <p:spPr>
            <a:xfrm>
              <a:off x="5491" y="4185101"/>
              <a:ext cx="974571" cy="974571"/>
            </a:xfrm>
            <a:prstGeom prst="rtTriangle">
              <a:avLst/>
            </a:prstGeom>
            <a:solidFill>
              <a:srgbClr val="053A6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Picture 29" descr="UST_L4_white.eps">
              <a:extLst>
                <a:ext uri="{FF2B5EF4-FFF2-40B4-BE49-F238E27FC236}">
                  <a16:creationId xmlns:a16="http://schemas.microsoft.com/office/drawing/2014/main" id="{4FB37CEF-2387-5C41-AAF3-B3573DCE80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76298"/>
            <a:stretch/>
          </p:blipFill>
          <p:spPr>
            <a:xfrm>
              <a:off x="199585" y="4693906"/>
              <a:ext cx="224324" cy="302687"/>
            </a:xfrm>
            <a:prstGeom prst="rect">
              <a:avLst/>
            </a:prstGeom>
          </p:spPr>
        </p:pic>
      </p:grpSp>
      <p:sp>
        <p:nvSpPr>
          <p:cNvPr id="17" name="Title 1">
            <a:extLst>
              <a:ext uri="{FF2B5EF4-FFF2-40B4-BE49-F238E27FC236}">
                <a16:creationId xmlns:a16="http://schemas.microsoft.com/office/drawing/2014/main" id="{64CA5A2A-4657-984A-B130-BBA7B56193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2419" y="636335"/>
            <a:ext cx="7772400" cy="567263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rgbClr val="FFFFFF"/>
                </a:solidFill>
                <a:latin typeface="Muli"/>
                <a:cs typeface="Muli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63E2E080-1A76-9D44-A79E-97B85777A6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2418" y="1496971"/>
            <a:ext cx="7772399" cy="3010194"/>
          </a:xfrm>
          <a:prstGeom prst="rect">
            <a:avLst/>
          </a:prstGeom>
        </p:spPr>
        <p:txBody>
          <a:bodyPr/>
          <a:lstStyle>
            <a:lvl1pPr marL="342900" indent="-342900" algn="l">
              <a:buFont typeface="Wingdings" pitchFamily="2" charset="2"/>
              <a:buChar char="§"/>
              <a:defRPr sz="1400">
                <a:solidFill>
                  <a:srgbClr val="FFFFFF"/>
                </a:solidFill>
                <a:latin typeface="Muli Light"/>
                <a:cs typeface="Muli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90087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3AF3D3-171F-3E42-9CDA-4F8F2859F6B4}"/>
              </a:ext>
            </a:extLst>
          </p:cNvPr>
          <p:cNvSpPr/>
          <p:nvPr userDrawn="1"/>
        </p:nvSpPr>
        <p:spPr>
          <a:xfrm>
            <a:off x="0" y="0"/>
            <a:ext cx="9144001" cy="51435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kern="1200" dirty="0">
              <a:latin typeface="Muli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612A5D1-281A-E848-A223-31CCFADBB3C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5800" y="1274826"/>
            <a:ext cx="4560047" cy="931312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rgbClr val="FFFF00"/>
                </a:solidFill>
                <a:latin typeface="Muli"/>
                <a:cs typeface="Muli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486F2F78-48D9-1E4B-8F08-DE2ADF02A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2456541"/>
            <a:ext cx="4560047" cy="103157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  <a:latin typeface="Muli Light"/>
                <a:cs typeface="Muli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0EF4CCB-E592-F04C-A508-ED6770394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580629"/>
            <a:ext cx="2895600" cy="274637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  <a:latin typeface="Muli Light"/>
                <a:cs typeface="Muli Light"/>
              </a:defRPr>
            </a:lvl1pPr>
          </a:lstStyle>
          <a:p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D6C8EC5-9980-4C49-9C8C-7B71D1A2393C}"/>
              </a:ext>
            </a:extLst>
          </p:cNvPr>
          <p:cNvGrpSpPr/>
          <p:nvPr userDrawn="1"/>
        </p:nvGrpSpPr>
        <p:grpSpPr>
          <a:xfrm>
            <a:off x="-5190" y="4167985"/>
            <a:ext cx="974571" cy="974571"/>
            <a:chOff x="5491" y="4185101"/>
            <a:chExt cx="974571" cy="974571"/>
          </a:xfrm>
        </p:grpSpPr>
        <p:sp>
          <p:nvSpPr>
            <p:cNvPr id="21" name="Right Triangle 20">
              <a:extLst>
                <a:ext uri="{FF2B5EF4-FFF2-40B4-BE49-F238E27FC236}">
                  <a16:creationId xmlns:a16="http://schemas.microsoft.com/office/drawing/2014/main" id="{F441CA85-C019-4C43-BB25-332077135117}"/>
                </a:ext>
              </a:extLst>
            </p:cNvPr>
            <p:cNvSpPr/>
            <p:nvPr/>
          </p:nvSpPr>
          <p:spPr>
            <a:xfrm>
              <a:off x="5491" y="4185101"/>
              <a:ext cx="974571" cy="974571"/>
            </a:xfrm>
            <a:prstGeom prst="rtTriangle">
              <a:avLst/>
            </a:prstGeom>
            <a:solidFill>
              <a:srgbClr val="053A6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1" descr="UST_L4_white.eps">
              <a:extLst>
                <a:ext uri="{FF2B5EF4-FFF2-40B4-BE49-F238E27FC236}">
                  <a16:creationId xmlns:a16="http://schemas.microsoft.com/office/drawing/2014/main" id="{B92E52F4-5ED6-CE4F-9288-CB5F6F3430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76298"/>
            <a:stretch/>
          </p:blipFill>
          <p:spPr>
            <a:xfrm>
              <a:off x="199585" y="4693906"/>
              <a:ext cx="224324" cy="3026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090657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E95537A-BBCC-0740-A8FD-4CC4302042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>
            <a:normAutofit/>
          </a:bodyPr>
          <a:lstStyle>
            <a:lvl1pPr algn="ctr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D52D533-51A4-014E-82E2-226277F21D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25F5BB32-0A17-744A-BF98-5BB52B7DC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698880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EC03519-51BF-2147-9FE8-9E9DDCD15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05600" y="4698880"/>
            <a:ext cx="2133600" cy="274637"/>
          </a:xfrm>
          <a:prstGeom prst="rect">
            <a:avLst/>
          </a:prstGeom>
        </p:spPr>
        <p:txBody>
          <a:bodyPr/>
          <a:lstStyle/>
          <a:p>
            <a:fld id="{11C0C6D2-0806-7544-84E2-13A8C37B7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8599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4396133-E786-D64D-90E1-34A8BE0FF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483517"/>
            <a:ext cx="7859216" cy="58010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372DA36-35DB-ED43-8DD4-766A9BD930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84" y="1200150"/>
            <a:ext cx="7859216" cy="30787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45F2C3D-EEE9-054C-A1D6-3709CE201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698880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374E3E4-449E-B044-9A5E-FAE893E4B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05600" y="4698880"/>
            <a:ext cx="2133600" cy="274637"/>
          </a:xfrm>
          <a:prstGeom prst="rect">
            <a:avLst/>
          </a:prstGeom>
        </p:spPr>
        <p:txBody>
          <a:bodyPr/>
          <a:lstStyle/>
          <a:p>
            <a:fld id="{11C0C6D2-0806-7544-84E2-13A8C37B7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4586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F33E590-CD53-A043-A6D7-DE37C5FAC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>
            <a:normAutofit/>
          </a:bodyPr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D3D29B3-A120-D445-85C9-BCEDD6A9E5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>
            <a:normAutofit/>
          </a:bodyPr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00C8ADD-D6BA-B84F-B55F-C93F7B044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698880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3FAB9D1-88FA-2D49-93E8-40B588F43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05600" y="4698880"/>
            <a:ext cx="2133600" cy="274637"/>
          </a:xfrm>
          <a:prstGeom prst="rect">
            <a:avLst/>
          </a:prstGeom>
        </p:spPr>
        <p:txBody>
          <a:bodyPr/>
          <a:lstStyle/>
          <a:p>
            <a:fld id="{11C0C6D2-0806-7544-84E2-13A8C37B7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8764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BF9AA82C-D916-1344-8B22-6961870AF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367566"/>
            <a:ext cx="7859216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36CF094-E71F-F54D-AB8E-887785DD5A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7584" y="1200151"/>
            <a:ext cx="3668216" cy="314715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6BA74720-C213-4D46-B73C-7A28B92056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18584" y="1200151"/>
            <a:ext cx="3668216" cy="314715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9A864191-E915-7640-BB82-D74110514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698880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4EDE831-2293-7A43-85C4-A28B6C229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05600" y="4698880"/>
            <a:ext cx="2133600" cy="274637"/>
          </a:xfrm>
          <a:prstGeom prst="rect">
            <a:avLst/>
          </a:prstGeom>
        </p:spPr>
        <p:txBody>
          <a:bodyPr/>
          <a:lstStyle/>
          <a:p>
            <a:fld id="{11C0C6D2-0806-7544-84E2-13A8C37B7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9735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2872D67-C952-6C43-ADEB-A7D4A842D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418" y="478849"/>
            <a:ext cx="7854381" cy="584776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AC7AD202-08DE-AC4E-853E-98AF93FD1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698880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47AF1A7-15F6-1C4D-8BA2-EC65366FE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05600" y="4698880"/>
            <a:ext cx="2133600" cy="274637"/>
          </a:xfrm>
          <a:prstGeom prst="rect">
            <a:avLst/>
          </a:prstGeom>
        </p:spPr>
        <p:txBody>
          <a:bodyPr/>
          <a:lstStyle/>
          <a:p>
            <a:fld id="{11C0C6D2-0806-7544-84E2-13A8C37B7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2943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91C5104-FD4F-F64E-9297-EA1E5553C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698880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DE1D8AA-1C22-214F-A09C-23606F088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05600" y="4698880"/>
            <a:ext cx="2133600" cy="274637"/>
          </a:xfrm>
          <a:prstGeom prst="rect">
            <a:avLst/>
          </a:prstGeom>
        </p:spPr>
        <p:txBody>
          <a:bodyPr/>
          <a:lstStyle/>
          <a:p>
            <a:fld id="{11C0C6D2-0806-7544-84E2-13A8C37B7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50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7E3C500-D5CC-CB46-A7AE-B67EE6498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t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0C12E7FB-88A5-3547-B79B-A3BBE26F05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241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70F6A954-B4C0-A14C-ABED-5AD2CD595F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741613" y="204788"/>
            <a:ext cx="5187463" cy="41132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374B676-3E5A-8440-963D-4F5BFA6FE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698880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2A4881B-EE6D-D848-8782-B3956E641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05600" y="4698880"/>
            <a:ext cx="2133600" cy="274637"/>
          </a:xfrm>
          <a:prstGeom prst="rect">
            <a:avLst/>
          </a:prstGeom>
        </p:spPr>
        <p:txBody>
          <a:bodyPr/>
          <a:lstStyle/>
          <a:p>
            <a:fld id="{11C0C6D2-0806-7544-84E2-13A8C37B7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8806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D245BA94-E526-5C48-A520-05BD5B98F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3356219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831BC04C-E61C-0C4F-BD71-606A45553E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792288" y="216144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955F882-7786-7344-926D-FD42D29684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92288" y="3781669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83AB33A-31DC-B847-B12D-72F1AF466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698880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DD24FF64-CECB-D14F-8CE4-16D9EF783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05600" y="4698880"/>
            <a:ext cx="2133600" cy="274637"/>
          </a:xfrm>
          <a:prstGeom prst="rect">
            <a:avLst/>
          </a:prstGeom>
        </p:spPr>
        <p:txBody>
          <a:bodyPr/>
          <a:lstStyle/>
          <a:p>
            <a:fld id="{11C0C6D2-0806-7544-84E2-13A8C37B7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763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3585A1-5A93-474B-9DC1-1E060119AA18}"/>
              </a:ext>
            </a:extLst>
          </p:cNvPr>
          <p:cNvSpPr/>
          <p:nvPr userDrawn="1"/>
        </p:nvSpPr>
        <p:spPr>
          <a:xfrm>
            <a:off x="-1" y="0"/>
            <a:ext cx="4602397" cy="4323783"/>
          </a:xfrm>
          <a:prstGeom prst="rect">
            <a:avLst/>
          </a:prstGeom>
          <a:solidFill>
            <a:schemeClr val="tx2">
              <a:lumMod val="50000"/>
              <a:alpha val="60000"/>
            </a:schemeClr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kern="1200" dirty="0">
              <a:latin typeface="Muli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40F4C1C-A977-2A43-8695-ACCF7B57BE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7509" y="1037301"/>
            <a:ext cx="3810267" cy="1102519"/>
          </a:xfrm>
          <a:prstGeom prst="rect">
            <a:avLst/>
          </a:prstGeom>
        </p:spPr>
        <p:txBody>
          <a:bodyPr/>
          <a:lstStyle>
            <a:lvl1pPr algn="l">
              <a:defRPr sz="2600">
                <a:solidFill>
                  <a:schemeClr val="bg1"/>
                </a:solidFill>
                <a:latin typeface="Muli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6233982A-8A2C-C645-B059-D1CD8B3EEA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7509" y="2333872"/>
            <a:ext cx="3810267" cy="74193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rgbClr val="FFFFFF"/>
                </a:solidFill>
                <a:latin typeface="Muli Light"/>
                <a:cs typeface="Muli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5E3FED6-8E5A-ED4A-ABF0-5591A66198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7509" y="3222395"/>
            <a:ext cx="1911675" cy="47739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chemeClr val="bg1"/>
                </a:solidFill>
                <a:latin typeface="Muli Light"/>
                <a:cs typeface="Muli Ligh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51281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73907CB-8704-B141-87A9-9F4D259109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13922" y="1856154"/>
            <a:ext cx="3770923" cy="439615"/>
          </a:xfrm>
          <a:prstGeom prst="rect">
            <a:avLst/>
          </a:prstGeom>
        </p:spPr>
        <p:txBody>
          <a:bodyPr/>
          <a:lstStyle>
            <a:lvl1pPr algn="l">
              <a:defRPr sz="2000">
                <a:solidFill>
                  <a:schemeClr val="bg1"/>
                </a:solidFill>
                <a:latin typeface="Muli"/>
                <a:cs typeface="Muli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74CCA59C-2B24-5740-B055-A81D5E23B2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13922" y="2348035"/>
            <a:ext cx="3770923" cy="49481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rgbClr val="FFFFFF"/>
                </a:solidFill>
                <a:latin typeface="Muli Light"/>
                <a:cs typeface="Muli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12760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253A618-A4B0-AD44-87CB-C716EB6C7C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3155" y="1416539"/>
            <a:ext cx="5177691" cy="439615"/>
          </a:xfrm>
          <a:prstGeom prst="rect">
            <a:avLst/>
          </a:prstGeom>
        </p:spPr>
        <p:txBody>
          <a:bodyPr/>
          <a:lstStyle>
            <a:lvl1pPr algn="ctr">
              <a:defRPr sz="2000">
                <a:solidFill>
                  <a:schemeClr val="tx2">
                    <a:lumMod val="75000"/>
                  </a:schemeClr>
                </a:solidFill>
                <a:latin typeface="Muli"/>
                <a:cs typeface="Muli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890E5D2-9B2E-5849-9C30-1926C8901D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83155" y="1908420"/>
            <a:ext cx="5177691" cy="49481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tx2">
                    <a:lumMod val="75000"/>
                  </a:schemeClr>
                </a:solidFill>
                <a:latin typeface="Muli Light"/>
                <a:cs typeface="Muli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75177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508B2A3-9F24-8A49-B79C-150D852A7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7509" y="1639051"/>
            <a:ext cx="5150653" cy="585896"/>
          </a:xfrm>
          <a:prstGeom prst="rect">
            <a:avLst/>
          </a:prstGeom>
        </p:spPr>
        <p:txBody>
          <a:bodyPr/>
          <a:lstStyle>
            <a:lvl1pPr algn="l">
              <a:defRPr sz="2600">
                <a:solidFill>
                  <a:schemeClr val="bg1"/>
                </a:solidFill>
                <a:latin typeface="Muli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B5A559A-05E9-8149-AD08-1077C356D1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7509" y="2336215"/>
            <a:ext cx="5150653" cy="69043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rgbClr val="FFFFFF"/>
                </a:solidFill>
                <a:latin typeface="Muli Light"/>
                <a:cs typeface="Muli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56983585-C5D5-294A-AA77-10565159EE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7509" y="3222395"/>
            <a:ext cx="1911675" cy="47739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chemeClr val="bg1"/>
                </a:solidFill>
                <a:latin typeface="Muli Light"/>
                <a:cs typeface="Muli Ligh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554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030D0A4-A396-4345-907B-12ABEC3DB1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4928" y="843558"/>
            <a:ext cx="5984565" cy="808485"/>
          </a:xfrm>
          <a:prstGeom prst="rect">
            <a:avLst/>
          </a:prstGeom>
        </p:spPr>
        <p:txBody>
          <a:bodyPr/>
          <a:lstStyle>
            <a:lvl1pPr algn="ctr">
              <a:defRPr sz="2600">
                <a:solidFill>
                  <a:schemeClr val="bg1"/>
                </a:solidFill>
                <a:latin typeface="Muli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39B751C-8FD9-3A40-AE76-17AB11085F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54928" y="1653811"/>
            <a:ext cx="5984565" cy="54872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rgbClr val="FFFFFF"/>
                </a:solidFill>
                <a:latin typeface="Muli Light"/>
                <a:cs typeface="Muli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AF9C023E-9514-EF4E-9EB7-CD380878E0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54928" y="2227748"/>
            <a:ext cx="5984565" cy="47739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Muli Light"/>
                <a:cs typeface="Muli Ligh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885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DB0EBA7-6087-E741-AAE8-2E77C5D485A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4512" y="1933815"/>
            <a:ext cx="6228864" cy="565928"/>
          </a:xfrm>
          <a:prstGeom prst="rect">
            <a:avLst/>
          </a:prstGeom>
        </p:spPr>
        <p:txBody>
          <a:bodyPr/>
          <a:lstStyle>
            <a:lvl1pPr algn="l">
              <a:defRPr sz="2600" b="1">
                <a:solidFill>
                  <a:schemeClr val="bg1"/>
                </a:solidFill>
                <a:latin typeface="Muli Bold"/>
                <a:cs typeface="Muli Bold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99A8CF3-1249-E34E-9D63-4B94892A0C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587" y="1269833"/>
            <a:ext cx="6241789" cy="66398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rgbClr val="FFFFFF"/>
                </a:solidFill>
                <a:latin typeface="Muli Light"/>
                <a:cs typeface="Muli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0B30BAE-77A7-3741-A9DB-2FFC4B2CF3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4512" y="2513813"/>
            <a:ext cx="3329416" cy="47739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chemeClr val="bg1"/>
                </a:solidFill>
                <a:latin typeface="Muli Light"/>
                <a:cs typeface="Muli Ligh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8178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unset over a body of water&#10;&#10;Description automatically generated">
            <a:extLst>
              <a:ext uri="{FF2B5EF4-FFF2-40B4-BE49-F238E27FC236}">
                <a16:creationId xmlns:a16="http://schemas.microsoft.com/office/drawing/2014/main" id="{705B547F-EAFB-E44D-A033-46B0590C27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" t="19430" b="5863"/>
          <a:stretch/>
        </p:blipFill>
        <p:spPr>
          <a:xfrm>
            <a:off x="0" y="944"/>
            <a:ext cx="9144000" cy="514255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CD3BA2C-510C-6049-A06A-206CE7A3A989}"/>
              </a:ext>
            </a:extLst>
          </p:cNvPr>
          <p:cNvSpPr/>
          <p:nvPr userDrawn="1"/>
        </p:nvSpPr>
        <p:spPr>
          <a:xfrm>
            <a:off x="0" y="13039"/>
            <a:ext cx="9144000" cy="5143499"/>
          </a:xfrm>
          <a:prstGeom prst="rect">
            <a:avLst/>
          </a:prstGeom>
          <a:solidFill>
            <a:schemeClr val="tx2">
              <a:lumMod val="5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ooter Placeholder 4">
            <a:extLst>
              <a:ext uri="{FF2B5EF4-FFF2-40B4-BE49-F238E27FC236}">
                <a16:creationId xmlns:a16="http://schemas.microsoft.com/office/drawing/2014/main" id="{61E8A1D9-72F4-264E-9740-39F452A9C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67395" y="4580629"/>
            <a:ext cx="2895600" cy="274637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  <a:latin typeface="Muli Light"/>
                <a:cs typeface="Muli Light"/>
              </a:defRPr>
            </a:lvl1pPr>
          </a:lstStyle>
          <a:p>
            <a:endParaRPr lang="en-US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233B2A7-70F9-BC46-8659-573069711D4E}"/>
              </a:ext>
            </a:extLst>
          </p:cNvPr>
          <p:cNvGrpSpPr/>
          <p:nvPr userDrawn="1"/>
        </p:nvGrpSpPr>
        <p:grpSpPr>
          <a:xfrm>
            <a:off x="-5190" y="4167985"/>
            <a:ext cx="974571" cy="974571"/>
            <a:chOff x="5491" y="4185101"/>
            <a:chExt cx="974571" cy="974571"/>
          </a:xfrm>
        </p:grpSpPr>
        <p:sp>
          <p:nvSpPr>
            <p:cNvPr id="29" name="Right Triangle 28">
              <a:extLst>
                <a:ext uri="{FF2B5EF4-FFF2-40B4-BE49-F238E27FC236}">
                  <a16:creationId xmlns:a16="http://schemas.microsoft.com/office/drawing/2014/main" id="{2FD0A99C-0DFC-C04D-A341-3650903223CF}"/>
                </a:ext>
              </a:extLst>
            </p:cNvPr>
            <p:cNvSpPr/>
            <p:nvPr/>
          </p:nvSpPr>
          <p:spPr>
            <a:xfrm>
              <a:off x="5491" y="4185101"/>
              <a:ext cx="974571" cy="974571"/>
            </a:xfrm>
            <a:prstGeom prst="rtTriangle">
              <a:avLst/>
            </a:prstGeom>
            <a:solidFill>
              <a:srgbClr val="053A6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Picture 29" descr="UST_L4_white.eps">
              <a:extLst>
                <a:ext uri="{FF2B5EF4-FFF2-40B4-BE49-F238E27FC236}">
                  <a16:creationId xmlns:a16="http://schemas.microsoft.com/office/drawing/2014/main" id="{4FB37CEF-2387-5C41-AAF3-B3573DCE80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76298"/>
            <a:stretch/>
          </p:blipFill>
          <p:spPr>
            <a:xfrm>
              <a:off x="199585" y="4693906"/>
              <a:ext cx="224324" cy="302687"/>
            </a:xfrm>
            <a:prstGeom prst="rect">
              <a:avLst/>
            </a:prstGeom>
          </p:spPr>
        </p:pic>
      </p:grpSp>
      <p:sp>
        <p:nvSpPr>
          <p:cNvPr id="31" name="Title 1">
            <a:extLst>
              <a:ext uri="{FF2B5EF4-FFF2-40B4-BE49-F238E27FC236}">
                <a16:creationId xmlns:a16="http://schemas.microsoft.com/office/drawing/2014/main" id="{A3DF5EF6-C263-AD40-975B-55124E6EE5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860" y="1614774"/>
            <a:ext cx="7772400" cy="931312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rgbClr val="FFFFFF"/>
                </a:solidFill>
                <a:latin typeface="Muli"/>
                <a:cs typeface="Muli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5D53D1B9-92EC-DF47-B901-F7E6220388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0860" y="2173946"/>
            <a:ext cx="6400800" cy="103157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FFFFFF"/>
                </a:solidFill>
                <a:latin typeface="Muli Light"/>
                <a:cs typeface="Muli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90545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unset over a body of water with a mountain in the background&#10;&#10;Description automatically generated">
            <a:extLst>
              <a:ext uri="{FF2B5EF4-FFF2-40B4-BE49-F238E27FC236}">
                <a16:creationId xmlns:a16="http://schemas.microsoft.com/office/drawing/2014/main" id="{F84F9F8F-F905-404C-ABBD-48F35C22C1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95" b="26309"/>
          <a:stretch/>
        </p:blipFill>
        <p:spPr>
          <a:xfrm>
            <a:off x="0" y="-668610"/>
            <a:ext cx="9141331" cy="581346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68E7BAD-1ACC-1B4B-970F-74C13F312704}"/>
              </a:ext>
            </a:extLst>
          </p:cNvPr>
          <p:cNvSpPr/>
          <p:nvPr userDrawn="1"/>
        </p:nvSpPr>
        <p:spPr>
          <a:xfrm>
            <a:off x="2669" y="-659460"/>
            <a:ext cx="9144000" cy="5813460"/>
          </a:xfrm>
          <a:prstGeom prst="rect">
            <a:avLst/>
          </a:prstGeom>
          <a:solidFill>
            <a:schemeClr val="tx2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ooter Placeholder 4">
            <a:extLst>
              <a:ext uri="{FF2B5EF4-FFF2-40B4-BE49-F238E27FC236}">
                <a16:creationId xmlns:a16="http://schemas.microsoft.com/office/drawing/2014/main" id="{61E8A1D9-72F4-264E-9740-39F452A9C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67395" y="4580629"/>
            <a:ext cx="2895600" cy="274637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  <a:latin typeface="Muli Light"/>
                <a:cs typeface="Muli Light"/>
              </a:defRPr>
            </a:lvl1pPr>
          </a:lstStyle>
          <a:p>
            <a:endParaRPr lang="en-US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233B2A7-70F9-BC46-8659-573069711D4E}"/>
              </a:ext>
            </a:extLst>
          </p:cNvPr>
          <p:cNvGrpSpPr/>
          <p:nvPr userDrawn="1"/>
        </p:nvGrpSpPr>
        <p:grpSpPr>
          <a:xfrm>
            <a:off x="-5190" y="4167985"/>
            <a:ext cx="974571" cy="974571"/>
            <a:chOff x="5491" y="4185101"/>
            <a:chExt cx="974571" cy="974571"/>
          </a:xfrm>
        </p:grpSpPr>
        <p:sp>
          <p:nvSpPr>
            <p:cNvPr id="29" name="Right Triangle 28">
              <a:extLst>
                <a:ext uri="{FF2B5EF4-FFF2-40B4-BE49-F238E27FC236}">
                  <a16:creationId xmlns:a16="http://schemas.microsoft.com/office/drawing/2014/main" id="{2FD0A99C-0DFC-C04D-A341-3650903223CF}"/>
                </a:ext>
              </a:extLst>
            </p:cNvPr>
            <p:cNvSpPr/>
            <p:nvPr/>
          </p:nvSpPr>
          <p:spPr>
            <a:xfrm>
              <a:off x="5491" y="4185101"/>
              <a:ext cx="974571" cy="974571"/>
            </a:xfrm>
            <a:prstGeom prst="rtTriangle">
              <a:avLst/>
            </a:prstGeom>
            <a:solidFill>
              <a:srgbClr val="053A6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Picture 29" descr="UST_L4_white.eps">
              <a:extLst>
                <a:ext uri="{FF2B5EF4-FFF2-40B4-BE49-F238E27FC236}">
                  <a16:creationId xmlns:a16="http://schemas.microsoft.com/office/drawing/2014/main" id="{4FB37CEF-2387-5C41-AAF3-B3573DCE80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76298"/>
            <a:stretch/>
          </p:blipFill>
          <p:spPr>
            <a:xfrm>
              <a:off x="199585" y="4693906"/>
              <a:ext cx="224324" cy="302687"/>
            </a:xfrm>
            <a:prstGeom prst="rect">
              <a:avLst/>
            </a:prstGeom>
          </p:spPr>
        </p:pic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8819337A-A8EC-054C-9689-225BCAB08D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860" y="1614774"/>
            <a:ext cx="7772400" cy="931312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rgbClr val="FFFFFF"/>
                </a:solidFill>
                <a:latin typeface="Muli"/>
                <a:cs typeface="Muli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41CBF767-5184-6642-A764-A5158F42D6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0860" y="2173946"/>
            <a:ext cx="6400800" cy="103157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FFFFFF"/>
                </a:solidFill>
                <a:latin typeface="Muli Light"/>
                <a:cs typeface="Muli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10288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unset over a body of water&#10;&#10;Description automatically generated">
            <a:extLst>
              <a:ext uri="{FF2B5EF4-FFF2-40B4-BE49-F238E27FC236}">
                <a16:creationId xmlns:a16="http://schemas.microsoft.com/office/drawing/2014/main" id="{4AF4EA5A-4EC5-4743-AF17-BE62F8EFD7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69" b="9631"/>
          <a:stretch/>
        </p:blipFill>
        <p:spPr>
          <a:xfrm>
            <a:off x="-26031" y="0"/>
            <a:ext cx="9189640" cy="512776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68E7BAD-1ACC-1B4B-970F-74C13F312704}"/>
              </a:ext>
            </a:extLst>
          </p:cNvPr>
          <p:cNvSpPr/>
          <p:nvPr userDrawn="1"/>
        </p:nvSpPr>
        <p:spPr>
          <a:xfrm>
            <a:off x="-26032" y="15736"/>
            <a:ext cx="9189639" cy="5127764"/>
          </a:xfrm>
          <a:prstGeom prst="rect">
            <a:avLst/>
          </a:prstGeom>
          <a:solidFill>
            <a:schemeClr val="tx2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ooter Placeholder 4">
            <a:extLst>
              <a:ext uri="{FF2B5EF4-FFF2-40B4-BE49-F238E27FC236}">
                <a16:creationId xmlns:a16="http://schemas.microsoft.com/office/drawing/2014/main" id="{61E8A1D9-72F4-264E-9740-39F452A9C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67395" y="4580629"/>
            <a:ext cx="2895600" cy="274637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  <a:latin typeface="Muli Light"/>
                <a:cs typeface="Muli Light"/>
              </a:defRPr>
            </a:lvl1pPr>
          </a:lstStyle>
          <a:p>
            <a:endParaRPr lang="en-US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233B2A7-70F9-BC46-8659-573069711D4E}"/>
              </a:ext>
            </a:extLst>
          </p:cNvPr>
          <p:cNvGrpSpPr/>
          <p:nvPr userDrawn="1"/>
        </p:nvGrpSpPr>
        <p:grpSpPr>
          <a:xfrm>
            <a:off x="-5190" y="4167985"/>
            <a:ext cx="974571" cy="974571"/>
            <a:chOff x="5491" y="4185101"/>
            <a:chExt cx="974571" cy="974571"/>
          </a:xfrm>
        </p:grpSpPr>
        <p:sp>
          <p:nvSpPr>
            <p:cNvPr id="29" name="Right Triangle 28">
              <a:extLst>
                <a:ext uri="{FF2B5EF4-FFF2-40B4-BE49-F238E27FC236}">
                  <a16:creationId xmlns:a16="http://schemas.microsoft.com/office/drawing/2014/main" id="{2FD0A99C-0DFC-C04D-A341-3650903223CF}"/>
                </a:ext>
              </a:extLst>
            </p:cNvPr>
            <p:cNvSpPr/>
            <p:nvPr/>
          </p:nvSpPr>
          <p:spPr>
            <a:xfrm>
              <a:off x="5491" y="4185101"/>
              <a:ext cx="974571" cy="974571"/>
            </a:xfrm>
            <a:prstGeom prst="rtTriangle">
              <a:avLst/>
            </a:prstGeom>
            <a:solidFill>
              <a:srgbClr val="053A6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Picture 29" descr="UST_L4_white.eps">
              <a:extLst>
                <a:ext uri="{FF2B5EF4-FFF2-40B4-BE49-F238E27FC236}">
                  <a16:creationId xmlns:a16="http://schemas.microsoft.com/office/drawing/2014/main" id="{4FB37CEF-2387-5C41-AAF3-B3573DCE80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76298"/>
            <a:stretch/>
          </p:blipFill>
          <p:spPr>
            <a:xfrm>
              <a:off x="199585" y="4693906"/>
              <a:ext cx="224324" cy="302687"/>
            </a:xfrm>
            <a:prstGeom prst="rect">
              <a:avLst/>
            </a:prstGeom>
          </p:spPr>
        </p:pic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8819337A-A8EC-054C-9689-225BCAB08D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860" y="1614774"/>
            <a:ext cx="7772400" cy="931312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rgbClr val="FFFFFF"/>
                </a:solidFill>
                <a:latin typeface="Muli"/>
                <a:cs typeface="Muli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41CBF767-5184-6642-A764-A5158F42D6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0860" y="2173946"/>
            <a:ext cx="6400800" cy="103157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FFFFFF"/>
                </a:solidFill>
                <a:latin typeface="Muli Light"/>
                <a:cs typeface="Muli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35794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250D6DC-1BEE-1943-A6D0-CD7A15FA01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356" b="7828"/>
          <a:stretch/>
        </p:blipFill>
        <p:spPr>
          <a:xfrm>
            <a:off x="0" y="-27788"/>
            <a:ext cx="9144000" cy="517034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E53B1A0-F2BA-384D-9ECA-C64ADDB22D86}"/>
              </a:ext>
            </a:extLst>
          </p:cNvPr>
          <p:cNvSpPr/>
          <p:nvPr userDrawn="1"/>
        </p:nvSpPr>
        <p:spPr>
          <a:xfrm>
            <a:off x="0" y="-27788"/>
            <a:ext cx="9144000" cy="5199076"/>
          </a:xfrm>
          <a:prstGeom prst="rect">
            <a:avLst/>
          </a:prstGeom>
          <a:solidFill>
            <a:schemeClr val="tx2">
              <a:lumMod val="50000"/>
              <a:alpha val="83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233B2A7-70F9-BC46-8659-573069711D4E}"/>
              </a:ext>
            </a:extLst>
          </p:cNvPr>
          <p:cNvGrpSpPr/>
          <p:nvPr userDrawn="1"/>
        </p:nvGrpSpPr>
        <p:grpSpPr>
          <a:xfrm>
            <a:off x="-5190" y="4167985"/>
            <a:ext cx="974571" cy="974571"/>
            <a:chOff x="5491" y="4185101"/>
            <a:chExt cx="974571" cy="974571"/>
          </a:xfrm>
        </p:grpSpPr>
        <p:sp>
          <p:nvSpPr>
            <p:cNvPr id="29" name="Right Triangle 28">
              <a:extLst>
                <a:ext uri="{FF2B5EF4-FFF2-40B4-BE49-F238E27FC236}">
                  <a16:creationId xmlns:a16="http://schemas.microsoft.com/office/drawing/2014/main" id="{2FD0A99C-0DFC-C04D-A341-3650903223CF}"/>
                </a:ext>
              </a:extLst>
            </p:cNvPr>
            <p:cNvSpPr/>
            <p:nvPr/>
          </p:nvSpPr>
          <p:spPr>
            <a:xfrm>
              <a:off x="5491" y="4185101"/>
              <a:ext cx="974571" cy="974571"/>
            </a:xfrm>
            <a:prstGeom prst="rtTriangle">
              <a:avLst/>
            </a:prstGeom>
            <a:solidFill>
              <a:srgbClr val="053A6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Picture 29" descr="UST_L4_white.eps">
              <a:extLst>
                <a:ext uri="{FF2B5EF4-FFF2-40B4-BE49-F238E27FC236}">
                  <a16:creationId xmlns:a16="http://schemas.microsoft.com/office/drawing/2014/main" id="{4FB37CEF-2387-5C41-AAF3-B3573DCE80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76298"/>
            <a:stretch/>
          </p:blipFill>
          <p:spPr>
            <a:xfrm>
              <a:off x="199585" y="4693906"/>
              <a:ext cx="224324" cy="302687"/>
            </a:xfrm>
            <a:prstGeom prst="rect">
              <a:avLst/>
            </a:prstGeom>
          </p:spPr>
        </p:pic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A4426941-7D2F-6B4E-98A1-D82462AC4E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2419" y="636335"/>
            <a:ext cx="7772400" cy="567263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rgbClr val="FFFFFF"/>
                </a:solidFill>
                <a:latin typeface="Muli"/>
                <a:cs typeface="Muli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39AFD1F9-9A10-7B46-B132-46945A1432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2418" y="1496971"/>
            <a:ext cx="7772399" cy="3010194"/>
          </a:xfrm>
          <a:prstGeom prst="rect">
            <a:avLst/>
          </a:prstGeom>
        </p:spPr>
        <p:txBody>
          <a:bodyPr/>
          <a:lstStyle>
            <a:lvl1pPr marL="342900" indent="-342900" algn="l">
              <a:buFont typeface="Wingdings" pitchFamily="2" charset="2"/>
              <a:buChar char="§"/>
              <a:defRPr sz="1400">
                <a:solidFill>
                  <a:srgbClr val="FFFFFF"/>
                </a:solidFill>
                <a:latin typeface="Muli Light"/>
                <a:cs typeface="Muli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48461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emf"/><Relationship Id="rId4" Type="http://schemas.openxmlformats.org/officeDocument/2006/relationships/image" Target="../media/image5.jp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7.emf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0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1358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aerial view of a city&#10;&#10;Description automatically generated">
            <a:extLst>
              <a:ext uri="{FF2B5EF4-FFF2-40B4-BE49-F238E27FC236}">
                <a16:creationId xmlns:a16="http://schemas.microsoft.com/office/drawing/2014/main" id="{164EE3AB-E6AA-FB41-BA4D-5DB967140FC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659C2CB-E4AF-C543-8C69-76AC6570E984}"/>
              </a:ext>
            </a:extLst>
          </p:cNvPr>
          <p:cNvSpPr/>
          <p:nvPr userDrawn="1"/>
        </p:nvSpPr>
        <p:spPr>
          <a:xfrm flipV="1">
            <a:off x="1" y="4335419"/>
            <a:ext cx="9143999" cy="808080"/>
          </a:xfrm>
          <a:prstGeom prst="rect">
            <a:avLst/>
          </a:prstGeom>
          <a:solidFill>
            <a:srgbClr val="003366"/>
          </a:solidFill>
          <a:ln>
            <a:noFill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kern="1200" dirty="0">
              <a:latin typeface="Muli"/>
            </a:endParaRPr>
          </a:p>
        </p:txBody>
      </p:sp>
      <p:pic>
        <p:nvPicPr>
          <p:cNvPr id="9" name="Picture 8" descr="e_UST_L3_white.eps">
            <a:extLst>
              <a:ext uri="{FF2B5EF4-FFF2-40B4-BE49-F238E27FC236}">
                <a16:creationId xmlns:a16="http://schemas.microsoft.com/office/drawing/2014/main" id="{6624E895-A3EE-E849-B1DC-35084406CAF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" y="4512127"/>
            <a:ext cx="1765735" cy="435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51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eyond2020.jpg">
            <a:extLst>
              <a:ext uri="{FF2B5EF4-FFF2-40B4-BE49-F238E27FC236}">
                <a16:creationId xmlns:a16="http://schemas.microsoft.com/office/drawing/2014/main" id="{6694C74C-480A-0146-AA11-D8A47FAE2F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7" b="15626"/>
          <a:stretch/>
        </p:blipFill>
        <p:spPr>
          <a:xfrm>
            <a:off x="0" y="0"/>
            <a:ext cx="9144000" cy="471522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C9CB6DF-C119-0440-B71E-0BE775858CE1}"/>
              </a:ext>
            </a:extLst>
          </p:cNvPr>
          <p:cNvSpPr/>
          <p:nvPr userDrawn="1"/>
        </p:nvSpPr>
        <p:spPr>
          <a:xfrm flipV="1">
            <a:off x="1" y="4512127"/>
            <a:ext cx="9143999" cy="631372"/>
          </a:xfrm>
          <a:prstGeom prst="rect">
            <a:avLst/>
          </a:prstGeom>
          <a:solidFill>
            <a:srgbClr val="003366"/>
          </a:solidFill>
          <a:ln>
            <a:noFill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kern="1200" dirty="0">
              <a:latin typeface="Muli"/>
            </a:endParaRPr>
          </a:p>
        </p:txBody>
      </p:sp>
      <p:pic>
        <p:nvPicPr>
          <p:cNvPr id="9" name="Picture 8" descr="e_UST_L3_white.eps">
            <a:extLst>
              <a:ext uri="{FF2B5EF4-FFF2-40B4-BE49-F238E27FC236}">
                <a16:creationId xmlns:a16="http://schemas.microsoft.com/office/drawing/2014/main" id="{E2323653-D6E2-B14C-848F-86FD6348224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1" y="4630240"/>
            <a:ext cx="1498600" cy="36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984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8045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40" r:id="rId3"/>
    <p:sldLayoutId id="2147483738" r:id="rId4"/>
    <p:sldLayoutId id="2147483739" r:id="rId5"/>
    <p:sldLayoutId id="2147483710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96C42176-D1ED-C944-B011-D07E19E33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418" y="478849"/>
            <a:ext cx="7854382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29FBED7-6343-4E4B-84AF-5BDD1E2B92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2418" y="1200150"/>
            <a:ext cx="7854382" cy="3078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284CCD94-D764-BD4F-9FB8-D56F2491CF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686209"/>
            <a:ext cx="2895600" cy="274637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Muli Light"/>
                <a:cs typeface="Muli Light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8D6DDC3-0AD5-384E-A938-96ED2F5627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36944" y="4686209"/>
            <a:ext cx="2133600" cy="27463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  <a:latin typeface="Muli"/>
              </a:defRPr>
            </a:lvl1pPr>
          </a:lstStyle>
          <a:p>
            <a:fld id="{543F94D5-381C-B041-837D-11FDDB7301AD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F4F2D74-0618-A04C-8831-2A7AAEC70D67}"/>
              </a:ext>
            </a:extLst>
          </p:cNvPr>
          <p:cNvGrpSpPr/>
          <p:nvPr userDrawn="1"/>
        </p:nvGrpSpPr>
        <p:grpSpPr>
          <a:xfrm>
            <a:off x="-5190" y="4167985"/>
            <a:ext cx="974571" cy="974571"/>
            <a:chOff x="5491" y="4185101"/>
            <a:chExt cx="974571" cy="974571"/>
          </a:xfrm>
        </p:grpSpPr>
        <p:sp>
          <p:nvSpPr>
            <p:cNvPr id="15" name="Right Triangle 14">
              <a:extLst>
                <a:ext uri="{FF2B5EF4-FFF2-40B4-BE49-F238E27FC236}">
                  <a16:creationId xmlns:a16="http://schemas.microsoft.com/office/drawing/2014/main" id="{31F73104-166D-224B-9EEC-3847B3D6B9C8}"/>
                </a:ext>
              </a:extLst>
            </p:cNvPr>
            <p:cNvSpPr/>
            <p:nvPr/>
          </p:nvSpPr>
          <p:spPr>
            <a:xfrm>
              <a:off x="5491" y="4185101"/>
              <a:ext cx="974571" cy="974571"/>
            </a:xfrm>
            <a:prstGeom prst="rtTriangle">
              <a:avLst/>
            </a:prstGeom>
            <a:solidFill>
              <a:srgbClr val="053A6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 descr="UST_L4_white.eps">
              <a:extLst>
                <a:ext uri="{FF2B5EF4-FFF2-40B4-BE49-F238E27FC236}">
                  <a16:creationId xmlns:a16="http://schemas.microsoft.com/office/drawing/2014/main" id="{A05E7277-7BDF-0B4C-B075-3FB8BAAB40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76298"/>
            <a:stretch/>
          </p:blipFill>
          <p:spPr>
            <a:xfrm>
              <a:off x="199585" y="4693906"/>
              <a:ext cx="224324" cy="3026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09252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rgbClr val="004479"/>
          </a:solidFill>
          <a:latin typeface="Muli" panose="02000503040000020004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uli Light" panose="0200050304000002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uli Light" panose="0200050304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uli Light" panose="0200050304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uli Light" panose="0200050304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uli Light" panose="0200050304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F82B8E3-5EF2-7944-B3BF-9022305D476A}"/>
              </a:ext>
            </a:extLst>
          </p:cNvPr>
          <p:cNvSpPr/>
          <p:nvPr userDrawn="1"/>
        </p:nvSpPr>
        <p:spPr>
          <a:xfrm flipV="1">
            <a:off x="0" y="0"/>
            <a:ext cx="9143999" cy="5143500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kern="1200" dirty="0">
              <a:latin typeface="Muli"/>
            </a:endParaRPr>
          </a:p>
        </p:txBody>
      </p:sp>
      <p:pic>
        <p:nvPicPr>
          <p:cNvPr id="8" name="Picture 7" descr="e_UST_L3_white.eps">
            <a:extLst>
              <a:ext uri="{FF2B5EF4-FFF2-40B4-BE49-F238E27FC236}">
                <a16:creationId xmlns:a16="http://schemas.microsoft.com/office/drawing/2014/main" id="{9A1F1F75-6918-2F4C-A1CD-CB2C99E7289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57" y="2070924"/>
            <a:ext cx="1765735" cy="435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081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_UST4C_C3_blue.eps">
            <a:extLst>
              <a:ext uri="{FF2B5EF4-FFF2-40B4-BE49-F238E27FC236}">
                <a16:creationId xmlns:a16="http://schemas.microsoft.com/office/drawing/2014/main" id="{69C049E9-4288-374F-83BC-4AAE565356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195" y="3556001"/>
            <a:ext cx="1653610" cy="1227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771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b="1" dirty="0">
                <a:cs typeface="Arial" pitchFamily="34" charset="0"/>
              </a:rPr>
              <a:t>Sub-title description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/>
              <a:t>Created by : Name &amp; Title  Date: XX XX XXX</a:t>
            </a:r>
            <a:r>
              <a:rPr lang="en-US" altLang="ko-KR" b="1" dirty="0">
                <a:cs typeface="Arial" pitchFamily="34" charset="0"/>
              </a:rPr>
              <a:t>    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/>
              <a:t>Cover Style </a:t>
            </a:r>
            <a:r>
              <a:rPr lang="en-US" altLang="ko-KR" sz="3200" dirty="0">
                <a:ea typeface="맑은 고딕" pitchFamily="50" charset="-127"/>
              </a:rPr>
              <a:t>PRESENTATION TITLE</a:t>
            </a:r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802877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67386-5867-4A43-911F-EF93010FC5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2BA6EA-EBD8-5F44-B6D8-E6F4481497A9}"/>
              </a:ext>
            </a:extLst>
          </p:cNvPr>
          <p:cNvSpPr txBox="1"/>
          <p:nvPr/>
        </p:nvSpPr>
        <p:spPr>
          <a:xfrm>
            <a:off x="832419" y="483518"/>
            <a:ext cx="3895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4479"/>
                </a:solidFill>
                <a:latin typeface="Muli ExtraBold" panose="00000900000000000000" pitchFamily="2" charset="0"/>
              </a:rPr>
              <a:t>Add title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EF1D8F5-0505-0F4D-AE13-F1CA6385D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0C6D2-0806-7544-84E2-13A8C37B7D3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9020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B28D1-AE82-6440-B2E0-58C24FE95A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/>
              <a:t>Thank you!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A9B2EA-9EFD-C14B-A5B9-D71CC7B35E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13922" y="2499742"/>
            <a:ext cx="3770923" cy="494811"/>
          </a:xfrm>
        </p:spPr>
        <p:txBody>
          <a:bodyPr/>
          <a:lstStyle/>
          <a:p>
            <a:r>
              <a:rPr lang="en-US" dirty="0"/>
              <a:t>For further information: xx</a:t>
            </a:r>
          </a:p>
        </p:txBody>
      </p:sp>
    </p:spTree>
    <p:extLst>
      <p:ext uri="{BB962C8B-B14F-4D97-AF65-F5344CB8AC3E}">
        <p14:creationId xmlns:p14="http://schemas.microsoft.com/office/powerpoint/2010/main" val="21234797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6F8F1-B0E8-CF4B-863B-810D3AD640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3155" y="1563638"/>
            <a:ext cx="5177691" cy="1152128"/>
          </a:xfrm>
        </p:spPr>
        <p:txBody>
          <a:bodyPr/>
          <a:lstStyle/>
          <a:p>
            <a:r>
              <a:rPr lang="en-US" sz="4800" b="1" dirty="0">
                <a:latin typeface="Muli Black" panose="02000503040000020004" pitchFamily="2" charset="0"/>
              </a:rPr>
              <a:t>Q &amp; A</a:t>
            </a:r>
          </a:p>
        </p:txBody>
      </p:sp>
    </p:spTree>
    <p:extLst>
      <p:ext uri="{BB962C8B-B14F-4D97-AF65-F5344CB8AC3E}">
        <p14:creationId xmlns:p14="http://schemas.microsoft.com/office/powerpoint/2010/main" val="3265856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FA8367E-892F-504A-97C5-4F8744CFBC96}"/>
              </a:ext>
            </a:extLst>
          </p:cNvPr>
          <p:cNvSpPr txBox="1">
            <a:spLocks/>
          </p:cNvSpPr>
          <p:nvPr/>
        </p:nvSpPr>
        <p:spPr>
          <a:xfrm>
            <a:off x="685800" y="1597210"/>
            <a:ext cx="7772400" cy="9313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FFFFFF"/>
                </a:solidFill>
                <a:latin typeface="Muli"/>
                <a:ea typeface="+mj-ea"/>
                <a:cs typeface="Muli"/>
              </a:defRPr>
            </a:lvl1pPr>
          </a:lstStyle>
          <a:p>
            <a:r>
              <a:rPr lang="en-US" dirty="0"/>
              <a:t>Section Divider Style A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7DDAB1A-AAD8-2342-9110-1337BFC375FA}"/>
              </a:ext>
            </a:extLst>
          </p:cNvPr>
          <p:cNvSpPr txBox="1">
            <a:spLocks/>
          </p:cNvSpPr>
          <p:nvPr/>
        </p:nvSpPr>
        <p:spPr>
          <a:xfrm>
            <a:off x="685800" y="2139702"/>
            <a:ext cx="6400800" cy="103157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>
                <a:solidFill>
                  <a:schemeClr val="bg1"/>
                </a:solidFill>
              </a:rPr>
              <a:t>Subhead</a:t>
            </a:r>
            <a:r>
              <a:rPr lang="en-US"/>
              <a:t> </a:t>
            </a:r>
            <a:r>
              <a:rPr lang="en-US">
                <a:solidFill>
                  <a:schemeClr val="bg1"/>
                </a:solidFill>
              </a:rPr>
              <a:t>Description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441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48A92C0-A98F-634F-B493-EBCCE0449695}"/>
              </a:ext>
            </a:extLst>
          </p:cNvPr>
          <p:cNvSpPr txBox="1">
            <a:spLocks/>
          </p:cNvSpPr>
          <p:nvPr/>
        </p:nvSpPr>
        <p:spPr>
          <a:xfrm>
            <a:off x="685800" y="1597210"/>
            <a:ext cx="7772400" cy="9313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FFFFFF"/>
                </a:solidFill>
                <a:latin typeface="Muli"/>
                <a:ea typeface="+mj-ea"/>
                <a:cs typeface="Muli"/>
              </a:defRPr>
            </a:lvl1pPr>
          </a:lstStyle>
          <a:p>
            <a:r>
              <a:rPr lang="en-US" dirty="0"/>
              <a:t>Section Divider Style B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4616B047-D273-9F47-9E80-0745107571BA}"/>
              </a:ext>
            </a:extLst>
          </p:cNvPr>
          <p:cNvSpPr txBox="1">
            <a:spLocks/>
          </p:cNvSpPr>
          <p:nvPr/>
        </p:nvSpPr>
        <p:spPr>
          <a:xfrm>
            <a:off x="685800" y="2139702"/>
            <a:ext cx="6400800" cy="103157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/>
                </a:solidFill>
              </a:rPr>
              <a:t>Subhead</a:t>
            </a:r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Description</a:t>
            </a:r>
          </a:p>
        </p:txBody>
      </p:sp>
    </p:spTree>
    <p:extLst>
      <p:ext uri="{BB962C8B-B14F-4D97-AF65-F5344CB8AC3E}">
        <p14:creationId xmlns:p14="http://schemas.microsoft.com/office/powerpoint/2010/main" val="2082575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A36C30A-D623-D640-8890-62647FDFEE1E}"/>
              </a:ext>
            </a:extLst>
          </p:cNvPr>
          <p:cNvSpPr txBox="1">
            <a:spLocks/>
          </p:cNvSpPr>
          <p:nvPr/>
        </p:nvSpPr>
        <p:spPr>
          <a:xfrm>
            <a:off x="685800" y="1597210"/>
            <a:ext cx="7772400" cy="9313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FFFFFF"/>
                </a:solidFill>
                <a:latin typeface="Muli"/>
                <a:ea typeface="+mj-ea"/>
                <a:cs typeface="Muli"/>
              </a:defRPr>
            </a:lvl1pPr>
          </a:lstStyle>
          <a:p>
            <a:r>
              <a:rPr lang="en-US" dirty="0"/>
              <a:t>Section Divider Style C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225C82E-B05B-7B49-A1E0-FEBE49AB8D35}"/>
              </a:ext>
            </a:extLst>
          </p:cNvPr>
          <p:cNvSpPr txBox="1">
            <a:spLocks/>
          </p:cNvSpPr>
          <p:nvPr/>
        </p:nvSpPr>
        <p:spPr>
          <a:xfrm>
            <a:off x="685800" y="2139702"/>
            <a:ext cx="6400800" cy="103157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/>
                </a:solidFill>
              </a:rPr>
              <a:t>Subhead</a:t>
            </a:r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Description</a:t>
            </a:r>
          </a:p>
        </p:txBody>
      </p:sp>
    </p:spTree>
    <p:extLst>
      <p:ext uri="{BB962C8B-B14F-4D97-AF65-F5344CB8AC3E}">
        <p14:creationId xmlns:p14="http://schemas.microsoft.com/office/powerpoint/2010/main" val="3078851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22A12B2-4D0D-9643-88C6-CD7D6B3A7850}"/>
              </a:ext>
            </a:extLst>
          </p:cNvPr>
          <p:cNvSpPr txBox="1"/>
          <p:nvPr/>
        </p:nvSpPr>
        <p:spPr>
          <a:xfrm>
            <a:off x="832419" y="483518"/>
            <a:ext cx="3895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4479"/>
                </a:solidFill>
                <a:latin typeface="Muli ExtraBold" panose="00000900000000000000" pitchFamily="2" charset="0"/>
              </a:rPr>
              <a:t>Add title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1A34CD-49C3-7249-8283-CA48F9533506}"/>
              </a:ext>
            </a:extLst>
          </p:cNvPr>
          <p:cNvSpPr txBox="1"/>
          <p:nvPr/>
        </p:nvSpPr>
        <p:spPr>
          <a:xfrm>
            <a:off x="832419" y="1496971"/>
            <a:ext cx="6616131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>
                <a:latin typeface="Muli" panose="00000500000000000000" pitchFamily="2" charset="0"/>
              </a:rPr>
              <a:t>Lorem ipsum dolor sit </a:t>
            </a:r>
            <a:r>
              <a:rPr lang="en-US" sz="1400" dirty="0" err="1">
                <a:latin typeface="Muli" panose="00000500000000000000" pitchFamily="2" charset="0"/>
              </a:rPr>
              <a:t>amet</a:t>
            </a:r>
            <a:r>
              <a:rPr lang="en-US" sz="1400" dirty="0">
                <a:latin typeface="Muli" panose="00000500000000000000" pitchFamily="2" charset="0"/>
              </a:rPr>
              <a:t>, </a:t>
            </a:r>
            <a:r>
              <a:rPr lang="en-US" sz="1400" dirty="0" err="1">
                <a:latin typeface="Muli" panose="00000500000000000000" pitchFamily="2" charset="0"/>
              </a:rPr>
              <a:t>consectetuer</a:t>
            </a:r>
            <a:r>
              <a:rPr lang="en-US" sz="1400" dirty="0">
                <a:latin typeface="Muli" panose="00000500000000000000" pitchFamily="2" charset="0"/>
              </a:rPr>
              <a:t> </a:t>
            </a:r>
            <a:r>
              <a:rPr lang="en-US" sz="1400" dirty="0" err="1">
                <a:latin typeface="Muli" panose="00000500000000000000" pitchFamily="2" charset="0"/>
              </a:rPr>
              <a:t>adipiscing</a:t>
            </a:r>
            <a:r>
              <a:rPr lang="en-US" sz="1400" dirty="0">
                <a:latin typeface="Muli" panose="00000500000000000000" pitchFamily="2" charset="0"/>
              </a:rPr>
              <a:t> </a:t>
            </a:r>
            <a:r>
              <a:rPr lang="en-US" sz="1400" dirty="0" err="1">
                <a:latin typeface="Muli" panose="00000500000000000000" pitchFamily="2" charset="0"/>
              </a:rPr>
              <a:t>elit</a:t>
            </a:r>
            <a:r>
              <a:rPr lang="en-US" sz="1400" dirty="0">
                <a:latin typeface="Muli" panose="00000500000000000000" pitchFamily="2" charset="0"/>
              </a:rPr>
              <a:t>, sed diam </a:t>
            </a:r>
            <a:r>
              <a:rPr lang="en-US" sz="1400" dirty="0" err="1">
                <a:latin typeface="Muli" panose="00000500000000000000" pitchFamily="2" charset="0"/>
              </a:rPr>
              <a:t>nonummy</a:t>
            </a:r>
            <a:r>
              <a:rPr lang="en-US" sz="1400" dirty="0">
                <a:latin typeface="Muli" panose="00000500000000000000" pitchFamily="2" charset="0"/>
              </a:rPr>
              <a:t> </a:t>
            </a:r>
            <a:r>
              <a:rPr lang="en-US" sz="1400" dirty="0" err="1">
                <a:latin typeface="Muli" panose="00000500000000000000" pitchFamily="2" charset="0"/>
              </a:rPr>
              <a:t>nibh</a:t>
            </a:r>
            <a:r>
              <a:rPr lang="en-US" sz="1400" dirty="0">
                <a:latin typeface="Muli" panose="00000500000000000000" pitchFamily="2" charset="0"/>
              </a:rPr>
              <a:t> </a:t>
            </a:r>
            <a:r>
              <a:rPr lang="en-US" sz="1400" dirty="0" err="1">
                <a:latin typeface="Muli" panose="00000500000000000000" pitchFamily="2" charset="0"/>
              </a:rPr>
              <a:t>euismod</a:t>
            </a:r>
            <a:r>
              <a:rPr lang="en-US" sz="1400" dirty="0">
                <a:latin typeface="Muli" panose="00000500000000000000" pitchFamily="2" charset="0"/>
              </a:rPr>
              <a:t> </a:t>
            </a:r>
            <a:r>
              <a:rPr lang="en-US" sz="1400" dirty="0" err="1">
                <a:latin typeface="Muli" panose="00000500000000000000" pitchFamily="2" charset="0"/>
              </a:rPr>
              <a:t>tincidunt</a:t>
            </a:r>
            <a:r>
              <a:rPr lang="en-US" sz="1400" dirty="0">
                <a:latin typeface="Muli" panose="00000500000000000000" pitchFamily="2" charset="0"/>
              </a:rPr>
              <a:t> </a:t>
            </a:r>
            <a:r>
              <a:rPr lang="en-US" sz="1400" dirty="0" err="1">
                <a:latin typeface="Muli" panose="00000500000000000000" pitchFamily="2" charset="0"/>
              </a:rPr>
              <a:t>ut</a:t>
            </a:r>
            <a:r>
              <a:rPr lang="en-US" sz="1400" dirty="0">
                <a:latin typeface="Muli" panose="00000500000000000000" pitchFamily="2" charset="0"/>
              </a:rPr>
              <a:t> </a:t>
            </a:r>
            <a:r>
              <a:rPr lang="en-US" sz="1400" dirty="0" err="1">
                <a:latin typeface="Muli" panose="00000500000000000000" pitchFamily="2" charset="0"/>
              </a:rPr>
              <a:t>laoreet</a:t>
            </a:r>
            <a:r>
              <a:rPr lang="en-US" sz="1400" dirty="0">
                <a:latin typeface="Muli" panose="00000500000000000000" pitchFamily="2" charset="0"/>
              </a:rPr>
              <a:t> dolore magna </a:t>
            </a:r>
            <a:r>
              <a:rPr lang="en-US" sz="1400" dirty="0" err="1">
                <a:latin typeface="Muli" panose="00000500000000000000" pitchFamily="2" charset="0"/>
              </a:rPr>
              <a:t>aliquam</a:t>
            </a:r>
            <a:r>
              <a:rPr lang="en-US" sz="1400" dirty="0">
                <a:latin typeface="Muli" panose="00000500000000000000" pitchFamily="2" charset="0"/>
              </a:rPr>
              <a:t> </a:t>
            </a:r>
            <a:r>
              <a:rPr lang="en-US" sz="1400" dirty="0" err="1">
                <a:latin typeface="Muli" panose="00000500000000000000" pitchFamily="2" charset="0"/>
              </a:rPr>
              <a:t>erat</a:t>
            </a:r>
            <a:r>
              <a:rPr lang="en-US" sz="1400" dirty="0">
                <a:latin typeface="Muli" panose="00000500000000000000" pitchFamily="2" charset="0"/>
              </a:rPr>
              <a:t> </a:t>
            </a:r>
            <a:r>
              <a:rPr lang="en-US" sz="1400" dirty="0" err="1">
                <a:latin typeface="Muli" panose="00000500000000000000" pitchFamily="2" charset="0"/>
              </a:rPr>
              <a:t>volutpat</a:t>
            </a:r>
            <a:r>
              <a:rPr lang="en-US" sz="1400" dirty="0">
                <a:latin typeface="Muli" panose="00000500000000000000" pitchFamily="2" charset="0"/>
              </a:rPr>
              <a:t>. Ut </a:t>
            </a:r>
            <a:r>
              <a:rPr lang="en-US" sz="1400" dirty="0" err="1">
                <a:latin typeface="Muli" panose="00000500000000000000" pitchFamily="2" charset="0"/>
              </a:rPr>
              <a:t>wisi</a:t>
            </a:r>
            <a:r>
              <a:rPr lang="en-US" sz="1400" dirty="0">
                <a:latin typeface="Muli" panose="00000500000000000000" pitchFamily="2" charset="0"/>
              </a:rPr>
              <a:t> </a:t>
            </a:r>
            <a:r>
              <a:rPr lang="en-US" sz="1400" dirty="0" err="1">
                <a:latin typeface="Muli" panose="00000500000000000000" pitchFamily="2" charset="0"/>
              </a:rPr>
              <a:t>enim</a:t>
            </a:r>
            <a:r>
              <a:rPr lang="en-US" sz="1400" dirty="0">
                <a:latin typeface="Muli" panose="00000500000000000000" pitchFamily="2" charset="0"/>
              </a:rPr>
              <a:t> ad minim </a:t>
            </a:r>
            <a:r>
              <a:rPr lang="en-US" sz="1400" dirty="0" err="1">
                <a:latin typeface="Muli" panose="00000500000000000000" pitchFamily="2" charset="0"/>
              </a:rPr>
              <a:t>veniam</a:t>
            </a:r>
            <a:r>
              <a:rPr lang="en-US" sz="1400" dirty="0">
                <a:latin typeface="Muli" panose="00000500000000000000" pitchFamily="2" charset="0"/>
              </a:rPr>
              <a:t>, </a:t>
            </a:r>
            <a:r>
              <a:rPr lang="en-US" sz="1400" dirty="0" err="1">
                <a:latin typeface="Muli" panose="00000500000000000000" pitchFamily="2" charset="0"/>
              </a:rPr>
              <a:t>quis</a:t>
            </a:r>
            <a:r>
              <a:rPr lang="en-US" sz="1400" dirty="0">
                <a:latin typeface="Muli" panose="00000500000000000000" pitchFamily="2" charset="0"/>
              </a:rPr>
              <a:t> </a:t>
            </a:r>
            <a:r>
              <a:rPr lang="en-US" sz="1400" dirty="0" err="1">
                <a:latin typeface="Muli" panose="00000500000000000000" pitchFamily="2" charset="0"/>
              </a:rPr>
              <a:t>nostrud</a:t>
            </a:r>
            <a:r>
              <a:rPr lang="en-US" sz="1400" dirty="0">
                <a:latin typeface="Muli" panose="00000500000000000000" pitchFamily="2" charset="0"/>
              </a:rPr>
              <a:t> </a:t>
            </a:r>
            <a:r>
              <a:rPr lang="en-US" sz="1400" dirty="0" err="1">
                <a:latin typeface="Muli" panose="00000500000000000000" pitchFamily="2" charset="0"/>
              </a:rPr>
              <a:t>exerci</a:t>
            </a:r>
            <a:r>
              <a:rPr lang="en-US" sz="1400" dirty="0">
                <a:latin typeface="Muli" panose="00000500000000000000" pitchFamily="2" charset="0"/>
              </a:rPr>
              <a:t> </a:t>
            </a:r>
            <a:r>
              <a:rPr lang="en-US" sz="1400" dirty="0" err="1">
                <a:latin typeface="Muli" panose="00000500000000000000" pitchFamily="2" charset="0"/>
              </a:rPr>
              <a:t>tation</a:t>
            </a:r>
            <a:r>
              <a:rPr lang="en-US" sz="1400" dirty="0">
                <a:latin typeface="Muli" panose="00000500000000000000" pitchFamily="2" charset="0"/>
              </a:rPr>
              <a:t> </a:t>
            </a:r>
            <a:r>
              <a:rPr lang="en-US" sz="1400" dirty="0" err="1">
                <a:latin typeface="Muli" panose="00000500000000000000" pitchFamily="2" charset="0"/>
              </a:rPr>
              <a:t>ullamcorper</a:t>
            </a:r>
            <a:r>
              <a:rPr lang="en-US" sz="1400" dirty="0">
                <a:latin typeface="Muli" panose="00000500000000000000" pitchFamily="2" charset="0"/>
              </a:rPr>
              <a:t> </a:t>
            </a:r>
            <a:r>
              <a:rPr lang="en-US" sz="1400" dirty="0" err="1">
                <a:latin typeface="Muli" panose="00000500000000000000" pitchFamily="2" charset="0"/>
              </a:rPr>
              <a:t>suscipit</a:t>
            </a:r>
            <a:r>
              <a:rPr lang="en-US" sz="1400" dirty="0">
                <a:latin typeface="Muli" panose="00000500000000000000" pitchFamily="2" charset="0"/>
              </a:rPr>
              <a:t> </a:t>
            </a:r>
            <a:r>
              <a:rPr lang="en-US" sz="1400" dirty="0" err="1">
                <a:latin typeface="Muli" panose="00000500000000000000" pitchFamily="2" charset="0"/>
              </a:rPr>
              <a:t>lobortis</a:t>
            </a:r>
            <a:r>
              <a:rPr lang="en-US" sz="1400" dirty="0">
                <a:latin typeface="Muli" panose="00000500000000000000" pitchFamily="2" charset="0"/>
              </a:rPr>
              <a:t> </a:t>
            </a:r>
            <a:r>
              <a:rPr lang="en-US" sz="1400" dirty="0" err="1">
                <a:latin typeface="Muli" panose="00000500000000000000" pitchFamily="2" charset="0"/>
              </a:rPr>
              <a:t>nisl</a:t>
            </a:r>
            <a:r>
              <a:rPr lang="en-US" sz="1400" dirty="0">
                <a:latin typeface="Muli" panose="00000500000000000000" pitchFamily="2" charset="0"/>
              </a:rPr>
              <a:t> </a:t>
            </a:r>
            <a:r>
              <a:rPr lang="en-US" sz="1400" dirty="0" err="1">
                <a:latin typeface="Muli" panose="00000500000000000000" pitchFamily="2" charset="0"/>
              </a:rPr>
              <a:t>ut</a:t>
            </a:r>
            <a:r>
              <a:rPr lang="en-US" sz="1400" dirty="0">
                <a:latin typeface="Muli" panose="00000500000000000000" pitchFamily="2" charset="0"/>
              </a:rPr>
              <a:t> </a:t>
            </a:r>
            <a:r>
              <a:rPr lang="en-US" sz="1400" dirty="0" err="1">
                <a:latin typeface="Muli" panose="00000500000000000000" pitchFamily="2" charset="0"/>
              </a:rPr>
              <a:t>aliquip</a:t>
            </a:r>
            <a:r>
              <a:rPr lang="en-US" sz="1400" dirty="0">
                <a:latin typeface="Muli" panose="00000500000000000000" pitchFamily="2" charset="0"/>
              </a:rPr>
              <a:t> ex </a:t>
            </a:r>
            <a:r>
              <a:rPr lang="en-US" sz="1400" dirty="0" err="1">
                <a:latin typeface="Muli" panose="00000500000000000000" pitchFamily="2" charset="0"/>
              </a:rPr>
              <a:t>ea</a:t>
            </a:r>
            <a:r>
              <a:rPr lang="en-US" sz="1400" dirty="0">
                <a:latin typeface="Muli" panose="00000500000000000000" pitchFamily="2" charset="0"/>
              </a:rPr>
              <a:t> </a:t>
            </a:r>
            <a:r>
              <a:rPr lang="en-US" sz="1400" dirty="0" err="1">
                <a:latin typeface="Muli" panose="00000500000000000000" pitchFamily="2" charset="0"/>
              </a:rPr>
              <a:t>commodo</a:t>
            </a:r>
            <a:r>
              <a:rPr lang="en-US" sz="1400" dirty="0">
                <a:latin typeface="Muli" panose="00000500000000000000" pitchFamily="2" charset="0"/>
              </a:rPr>
              <a:t> </a:t>
            </a:r>
            <a:r>
              <a:rPr lang="en-US" sz="1400" dirty="0" err="1">
                <a:latin typeface="Muli" panose="00000500000000000000" pitchFamily="2" charset="0"/>
              </a:rPr>
              <a:t>consequat</a:t>
            </a:r>
            <a:r>
              <a:rPr lang="en-US" sz="1400" dirty="0">
                <a:latin typeface="Muli" panose="00000500000000000000" pitchFamily="2" charset="0"/>
              </a:rPr>
              <a:t>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400" dirty="0">
              <a:latin typeface="Muli" panose="000005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>
                <a:latin typeface="Muli" panose="00000500000000000000" pitchFamily="2" charset="0"/>
              </a:rPr>
              <a:t>Lorem ipsum </a:t>
            </a:r>
            <a:r>
              <a:rPr lang="en-US" sz="1400" dirty="0" err="1">
                <a:latin typeface="Muli" panose="00000500000000000000" pitchFamily="2" charset="0"/>
              </a:rPr>
              <a:t>tincidunt</a:t>
            </a:r>
            <a:r>
              <a:rPr lang="en-US" sz="1400" dirty="0">
                <a:latin typeface="Muli" panose="00000500000000000000" pitchFamily="2" charset="0"/>
              </a:rPr>
              <a:t> </a:t>
            </a:r>
            <a:r>
              <a:rPr lang="en-US" sz="1400" dirty="0" err="1">
                <a:latin typeface="Muli" panose="00000500000000000000" pitchFamily="2" charset="0"/>
              </a:rPr>
              <a:t>ut</a:t>
            </a:r>
            <a:r>
              <a:rPr lang="en-US" sz="1400" dirty="0">
                <a:latin typeface="Muli" panose="00000500000000000000" pitchFamily="2" charset="0"/>
              </a:rPr>
              <a:t> </a:t>
            </a:r>
            <a:r>
              <a:rPr lang="en-US" sz="1400" dirty="0" err="1">
                <a:latin typeface="Muli" panose="00000500000000000000" pitchFamily="2" charset="0"/>
              </a:rPr>
              <a:t>laoreet</a:t>
            </a:r>
            <a:r>
              <a:rPr lang="en-US" sz="1400" dirty="0">
                <a:latin typeface="Muli" panose="00000500000000000000" pitchFamily="2" charset="0"/>
              </a:rPr>
              <a:t> dolore magna </a:t>
            </a:r>
            <a:r>
              <a:rPr lang="en-US" sz="1400" dirty="0" err="1">
                <a:latin typeface="Muli" panose="00000500000000000000" pitchFamily="2" charset="0"/>
              </a:rPr>
              <a:t>aliquam</a:t>
            </a:r>
            <a:r>
              <a:rPr lang="en-US" sz="1400" dirty="0">
                <a:latin typeface="Muli" panose="00000500000000000000" pitchFamily="2" charset="0"/>
              </a:rPr>
              <a:t> </a:t>
            </a:r>
            <a:r>
              <a:rPr lang="en-US" sz="1400" dirty="0" err="1">
                <a:latin typeface="Muli" panose="00000500000000000000" pitchFamily="2" charset="0"/>
              </a:rPr>
              <a:t>erat</a:t>
            </a:r>
            <a:r>
              <a:rPr lang="en-US" sz="1400" dirty="0">
                <a:latin typeface="Muli" panose="00000500000000000000" pitchFamily="2" charset="0"/>
              </a:rPr>
              <a:t> </a:t>
            </a:r>
            <a:r>
              <a:rPr lang="en-US" sz="1400" dirty="0" err="1">
                <a:latin typeface="Muli" panose="00000500000000000000" pitchFamily="2" charset="0"/>
              </a:rPr>
              <a:t>volutpat</a:t>
            </a:r>
            <a:r>
              <a:rPr lang="en-US" sz="1400" dirty="0">
                <a:latin typeface="Muli" panose="00000500000000000000" pitchFamily="2" charset="0"/>
              </a:rPr>
              <a:t>. Ut </a:t>
            </a:r>
            <a:r>
              <a:rPr lang="en-US" sz="1400" dirty="0" err="1">
                <a:latin typeface="Muli" panose="00000500000000000000" pitchFamily="2" charset="0"/>
              </a:rPr>
              <a:t>wisi</a:t>
            </a:r>
            <a:r>
              <a:rPr lang="en-US" sz="1400" dirty="0">
                <a:latin typeface="Muli" panose="00000500000000000000" pitchFamily="2" charset="0"/>
              </a:rPr>
              <a:t> </a:t>
            </a:r>
            <a:r>
              <a:rPr lang="en-US" sz="1400" dirty="0" err="1">
                <a:latin typeface="Muli" panose="00000500000000000000" pitchFamily="2" charset="0"/>
              </a:rPr>
              <a:t>enim</a:t>
            </a:r>
            <a:r>
              <a:rPr lang="en-US" sz="1400" dirty="0">
                <a:latin typeface="Muli" panose="00000500000000000000" pitchFamily="2" charset="0"/>
              </a:rPr>
              <a:t> ad minim </a:t>
            </a:r>
            <a:r>
              <a:rPr lang="en-US" sz="1400" dirty="0" err="1">
                <a:latin typeface="Muli" panose="00000500000000000000" pitchFamily="2" charset="0"/>
              </a:rPr>
              <a:t>veniam</a:t>
            </a:r>
            <a:r>
              <a:rPr lang="en-US" sz="1400" dirty="0">
                <a:latin typeface="Muli" panose="00000500000000000000" pitchFamily="2" charset="0"/>
              </a:rPr>
              <a:t>, </a:t>
            </a:r>
            <a:r>
              <a:rPr lang="en-US" sz="1400" dirty="0" err="1">
                <a:latin typeface="Muli" panose="00000500000000000000" pitchFamily="2" charset="0"/>
              </a:rPr>
              <a:t>quis</a:t>
            </a:r>
            <a:r>
              <a:rPr lang="en-US" sz="1400" dirty="0">
                <a:latin typeface="Muli" panose="00000500000000000000" pitchFamily="2" charset="0"/>
              </a:rPr>
              <a:t> </a:t>
            </a:r>
            <a:r>
              <a:rPr lang="en-US" sz="1400" dirty="0" err="1">
                <a:latin typeface="Muli" panose="00000500000000000000" pitchFamily="2" charset="0"/>
              </a:rPr>
              <a:t>nostrud</a:t>
            </a:r>
            <a:r>
              <a:rPr lang="en-US" sz="1400" dirty="0">
                <a:latin typeface="Muli" panose="00000500000000000000" pitchFamily="2" charset="0"/>
              </a:rPr>
              <a:t> </a:t>
            </a:r>
            <a:r>
              <a:rPr lang="en-US" sz="1400" dirty="0" err="1">
                <a:latin typeface="Muli" panose="00000500000000000000" pitchFamily="2" charset="0"/>
              </a:rPr>
              <a:t>exerci</a:t>
            </a:r>
            <a:r>
              <a:rPr lang="en-US" sz="1400" dirty="0">
                <a:latin typeface="Muli" panose="00000500000000000000" pitchFamily="2" charset="0"/>
              </a:rPr>
              <a:t> </a:t>
            </a:r>
            <a:r>
              <a:rPr lang="en-US" sz="1400" dirty="0" err="1">
                <a:latin typeface="Muli" panose="00000500000000000000" pitchFamily="2" charset="0"/>
              </a:rPr>
              <a:t>tation</a:t>
            </a:r>
            <a:r>
              <a:rPr lang="en-US" sz="1400" dirty="0">
                <a:latin typeface="Muli" panose="00000500000000000000" pitchFamily="2" charset="0"/>
              </a:rPr>
              <a:t> </a:t>
            </a:r>
            <a:r>
              <a:rPr lang="en-US" sz="1400" dirty="0" err="1">
                <a:latin typeface="Muli" panose="00000500000000000000" pitchFamily="2" charset="0"/>
              </a:rPr>
              <a:t>ullamcorper</a:t>
            </a:r>
            <a:r>
              <a:rPr lang="en-US" sz="1400" dirty="0">
                <a:latin typeface="Muli" panose="00000500000000000000" pitchFamily="2" charset="0"/>
              </a:rPr>
              <a:t> </a:t>
            </a:r>
            <a:r>
              <a:rPr lang="en-US" sz="1400" dirty="0" err="1">
                <a:latin typeface="Muli" panose="00000500000000000000" pitchFamily="2" charset="0"/>
              </a:rPr>
              <a:t>suscipit</a:t>
            </a:r>
            <a:r>
              <a:rPr lang="en-US" sz="1400" dirty="0">
                <a:latin typeface="Muli" panose="00000500000000000000" pitchFamily="2" charset="0"/>
              </a:rPr>
              <a:t> </a:t>
            </a:r>
            <a:r>
              <a:rPr lang="en-US" sz="1400" dirty="0" err="1">
                <a:latin typeface="Muli" panose="00000500000000000000" pitchFamily="2" charset="0"/>
              </a:rPr>
              <a:t>lobortis</a:t>
            </a:r>
            <a:r>
              <a:rPr lang="en-US" sz="1400" dirty="0">
                <a:latin typeface="Muli" panose="00000500000000000000" pitchFamily="2" charset="0"/>
              </a:rPr>
              <a:t> </a:t>
            </a:r>
            <a:r>
              <a:rPr lang="en-US" sz="1400" dirty="0" err="1">
                <a:latin typeface="Muli" panose="00000500000000000000" pitchFamily="2" charset="0"/>
              </a:rPr>
              <a:t>nisl</a:t>
            </a:r>
            <a:r>
              <a:rPr lang="en-US" sz="1400" dirty="0">
                <a:latin typeface="Muli" panose="00000500000000000000" pitchFamily="2" charset="0"/>
              </a:rPr>
              <a:t> </a:t>
            </a:r>
            <a:r>
              <a:rPr lang="en-US" sz="1400" dirty="0" err="1">
                <a:latin typeface="Muli" panose="00000500000000000000" pitchFamily="2" charset="0"/>
              </a:rPr>
              <a:t>ut</a:t>
            </a:r>
            <a:r>
              <a:rPr lang="en-US" sz="1400" dirty="0">
                <a:latin typeface="Muli" panose="00000500000000000000" pitchFamily="2" charset="0"/>
              </a:rPr>
              <a:t> </a:t>
            </a:r>
            <a:r>
              <a:rPr lang="en-US" sz="1400" dirty="0" err="1">
                <a:latin typeface="Muli" panose="00000500000000000000" pitchFamily="2" charset="0"/>
              </a:rPr>
              <a:t>aliquip</a:t>
            </a:r>
            <a:r>
              <a:rPr lang="en-US" sz="1400" dirty="0">
                <a:latin typeface="Muli" panose="00000500000000000000" pitchFamily="2" charset="0"/>
              </a:rPr>
              <a:t> ex </a:t>
            </a:r>
            <a:r>
              <a:rPr lang="en-US" sz="1400" dirty="0" err="1">
                <a:latin typeface="Muli" panose="00000500000000000000" pitchFamily="2" charset="0"/>
              </a:rPr>
              <a:t>ea</a:t>
            </a:r>
            <a:r>
              <a:rPr lang="en-US" sz="1400" dirty="0">
                <a:latin typeface="Muli" panose="00000500000000000000" pitchFamily="2" charset="0"/>
              </a:rPr>
              <a:t> </a:t>
            </a:r>
            <a:r>
              <a:rPr lang="en-US" sz="1400" dirty="0" err="1">
                <a:latin typeface="Muli" panose="00000500000000000000" pitchFamily="2" charset="0"/>
              </a:rPr>
              <a:t>commodo</a:t>
            </a:r>
            <a:r>
              <a:rPr lang="en-US" sz="1400" dirty="0">
                <a:latin typeface="Muli" panose="00000500000000000000" pitchFamily="2" charset="0"/>
              </a:rPr>
              <a:t> </a:t>
            </a:r>
            <a:r>
              <a:rPr lang="en-US" sz="1400" dirty="0" err="1">
                <a:latin typeface="Muli" panose="00000500000000000000" pitchFamily="2" charset="0"/>
              </a:rPr>
              <a:t>consequat</a:t>
            </a:r>
            <a:r>
              <a:rPr lang="en-US" sz="1400" dirty="0">
                <a:latin typeface="Muli" panose="00000500000000000000" pitchFamily="2" charset="0"/>
              </a:rPr>
              <a:t>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400" dirty="0">
              <a:latin typeface="Muli" panose="000005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>
                <a:latin typeface="Muli" panose="00000500000000000000" pitchFamily="2" charset="0"/>
              </a:rPr>
              <a:t>Lorem ipsum dolor sit </a:t>
            </a:r>
            <a:r>
              <a:rPr lang="en-US" sz="1400" dirty="0" err="1">
                <a:latin typeface="Muli" panose="00000500000000000000" pitchFamily="2" charset="0"/>
              </a:rPr>
              <a:t>amet</a:t>
            </a:r>
            <a:r>
              <a:rPr lang="en-US" sz="1400" dirty="0">
                <a:latin typeface="Muli" panose="00000500000000000000" pitchFamily="2" charset="0"/>
              </a:rPr>
              <a:t>, </a:t>
            </a:r>
            <a:r>
              <a:rPr lang="en-US" sz="1400" dirty="0" err="1">
                <a:latin typeface="Muli" panose="00000500000000000000" pitchFamily="2" charset="0"/>
              </a:rPr>
              <a:t>consectetuer</a:t>
            </a:r>
            <a:r>
              <a:rPr lang="en-US" sz="1400" dirty="0">
                <a:latin typeface="Muli" panose="00000500000000000000" pitchFamily="2" charset="0"/>
              </a:rPr>
              <a:t> </a:t>
            </a:r>
            <a:r>
              <a:rPr lang="en-US" sz="1400" dirty="0" err="1">
                <a:latin typeface="Muli" panose="00000500000000000000" pitchFamily="2" charset="0"/>
              </a:rPr>
              <a:t>adipiscing</a:t>
            </a:r>
            <a:r>
              <a:rPr lang="en-US" sz="1400" dirty="0">
                <a:latin typeface="Muli" panose="00000500000000000000" pitchFamily="2" charset="0"/>
              </a:rPr>
              <a:t> </a:t>
            </a:r>
            <a:r>
              <a:rPr lang="en-US" sz="1400" dirty="0" err="1">
                <a:latin typeface="Muli" panose="00000500000000000000" pitchFamily="2" charset="0"/>
              </a:rPr>
              <a:t>elit</a:t>
            </a:r>
            <a:r>
              <a:rPr lang="en-US" sz="1400" dirty="0">
                <a:latin typeface="Muli" panose="00000500000000000000" pitchFamily="2" charset="0"/>
              </a:rPr>
              <a:t>, sed diam </a:t>
            </a:r>
            <a:r>
              <a:rPr lang="en-US" sz="1400" dirty="0" err="1">
                <a:latin typeface="Muli" panose="00000500000000000000" pitchFamily="2" charset="0"/>
              </a:rPr>
              <a:t>nonummy</a:t>
            </a:r>
            <a:r>
              <a:rPr lang="en-US" sz="1400" dirty="0">
                <a:latin typeface="Muli" panose="00000500000000000000" pitchFamily="2" charset="0"/>
              </a:rPr>
              <a:t> </a:t>
            </a:r>
            <a:r>
              <a:rPr lang="en-US" sz="1400" dirty="0" err="1">
                <a:latin typeface="Muli" panose="00000500000000000000" pitchFamily="2" charset="0"/>
              </a:rPr>
              <a:t>nibh</a:t>
            </a:r>
            <a:r>
              <a:rPr lang="en-US" sz="1400" dirty="0">
                <a:latin typeface="Muli" panose="00000500000000000000" pitchFamily="2" charset="0"/>
              </a:rPr>
              <a:t> </a:t>
            </a:r>
            <a:r>
              <a:rPr lang="en-US" sz="1400" dirty="0" err="1">
                <a:latin typeface="Muli" panose="00000500000000000000" pitchFamily="2" charset="0"/>
              </a:rPr>
              <a:t>euismod</a:t>
            </a:r>
            <a:r>
              <a:rPr lang="en-US" sz="1400" dirty="0">
                <a:latin typeface="Muli" panose="00000500000000000000" pitchFamily="2" charset="0"/>
              </a:rPr>
              <a:t> </a:t>
            </a:r>
            <a:r>
              <a:rPr lang="en-US" sz="1400" dirty="0" err="1">
                <a:latin typeface="Muli" panose="00000500000000000000" pitchFamily="2" charset="0"/>
              </a:rPr>
              <a:t>tincidunt</a:t>
            </a:r>
            <a:r>
              <a:rPr lang="en-US" sz="1400" dirty="0">
                <a:latin typeface="Muli" panose="00000500000000000000" pitchFamily="2" charset="0"/>
              </a:rPr>
              <a:t> </a:t>
            </a:r>
            <a:r>
              <a:rPr lang="en-US" sz="1400" dirty="0" err="1">
                <a:latin typeface="Muli" panose="00000500000000000000" pitchFamily="2" charset="0"/>
              </a:rPr>
              <a:t>ut</a:t>
            </a:r>
            <a:r>
              <a:rPr lang="en-US" sz="1400" dirty="0">
                <a:latin typeface="Muli" panose="00000500000000000000" pitchFamily="2" charset="0"/>
              </a:rPr>
              <a:t> </a:t>
            </a:r>
            <a:r>
              <a:rPr lang="en-US" sz="1400" dirty="0" err="1">
                <a:latin typeface="Muli" panose="00000500000000000000" pitchFamily="2" charset="0"/>
              </a:rPr>
              <a:t>laoreet</a:t>
            </a:r>
            <a:r>
              <a:rPr lang="en-US" sz="1400" dirty="0">
                <a:latin typeface="Muli" panose="00000500000000000000" pitchFamily="2" charset="0"/>
              </a:rPr>
              <a:t> dolore magna </a:t>
            </a:r>
            <a:r>
              <a:rPr lang="en-US" sz="1400" dirty="0" err="1">
                <a:latin typeface="Muli" panose="00000500000000000000" pitchFamily="2" charset="0"/>
              </a:rPr>
              <a:t>aliquam</a:t>
            </a:r>
            <a:r>
              <a:rPr lang="en-US" sz="1400" dirty="0">
                <a:latin typeface="Muli" panose="00000500000000000000" pitchFamily="2" charset="0"/>
              </a:rPr>
              <a:t> </a:t>
            </a:r>
            <a:r>
              <a:rPr lang="en-US" sz="1400" dirty="0" err="1">
                <a:latin typeface="Muli" panose="00000500000000000000" pitchFamily="2" charset="0"/>
              </a:rPr>
              <a:t>erat</a:t>
            </a:r>
            <a:r>
              <a:rPr lang="en-US" sz="1400" dirty="0">
                <a:latin typeface="Muli" panose="00000500000000000000" pitchFamily="2" charset="0"/>
              </a:rPr>
              <a:t> </a:t>
            </a:r>
            <a:r>
              <a:rPr lang="en-US" sz="1400" dirty="0" err="1">
                <a:latin typeface="Muli" panose="00000500000000000000" pitchFamily="2" charset="0"/>
              </a:rPr>
              <a:t>volutpat</a:t>
            </a:r>
            <a:r>
              <a:rPr lang="en-US" sz="1400" dirty="0">
                <a:latin typeface="Muli" panose="00000500000000000000" pitchFamily="2" charset="0"/>
              </a:rPr>
              <a:t>. Ut </a:t>
            </a:r>
            <a:r>
              <a:rPr lang="en-US" sz="1400" dirty="0" err="1">
                <a:latin typeface="Muli" panose="00000500000000000000" pitchFamily="2" charset="0"/>
              </a:rPr>
              <a:t>wisi</a:t>
            </a:r>
            <a:r>
              <a:rPr lang="en-US" sz="1400" dirty="0">
                <a:latin typeface="Muli" panose="00000500000000000000" pitchFamily="2" charset="0"/>
              </a:rPr>
              <a:t> </a:t>
            </a:r>
            <a:r>
              <a:rPr lang="en-US" sz="1400" dirty="0" err="1">
                <a:latin typeface="Muli" panose="00000500000000000000" pitchFamily="2" charset="0"/>
              </a:rPr>
              <a:t>enim</a:t>
            </a:r>
            <a:r>
              <a:rPr lang="en-US" sz="1400" dirty="0">
                <a:latin typeface="Muli" panose="00000500000000000000" pitchFamily="2" charset="0"/>
              </a:rPr>
              <a:t> ad minim </a:t>
            </a:r>
            <a:r>
              <a:rPr lang="en-US" sz="1400" dirty="0" err="1">
                <a:latin typeface="Muli" panose="00000500000000000000" pitchFamily="2" charset="0"/>
              </a:rPr>
              <a:t>veniam</a:t>
            </a:r>
            <a:r>
              <a:rPr lang="en-US" sz="1400" dirty="0">
                <a:latin typeface="Muli" panose="00000500000000000000" pitchFamily="2" charset="0"/>
              </a:rPr>
              <a:t>, </a:t>
            </a:r>
            <a:r>
              <a:rPr lang="en-US" sz="1400" dirty="0" err="1">
                <a:latin typeface="Muli" panose="00000500000000000000" pitchFamily="2" charset="0"/>
              </a:rPr>
              <a:t>quis</a:t>
            </a:r>
            <a:r>
              <a:rPr lang="en-US" sz="1400" dirty="0">
                <a:latin typeface="Muli" panose="00000500000000000000" pitchFamily="2" charset="0"/>
              </a:rPr>
              <a:t> </a:t>
            </a:r>
            <a:r>
              <a:rPr lang="en-US" sz="1400" dirty="0" err="1">
                <a:latin typeface="Muli" panose="00000500000000000000" pitchFamily="2" charset="0"/>
              </a:rPr>
              <a:t>nostrud</a:t>
            </a:r>
            <a:r>
              <a:rPr lang="en-US" sz="1400" dirty="0">
                <a:latin typeface="Muli" panose="00000500000000000000" pitchFamily="2" charset="0"/>
              </a:rPr>
              <a:t>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400" dirty="0">
              <a:solidFill>
                <a:schemeClr val="bg1"/>
              </a:solidFill>
              <a:latin typeface="Muli" panose="00000500000000000000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0DD491-D522-2B43-B87C-0BD898F20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0C6D2-0806-7544-84E2-13A8C37B7D3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835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B52FD-79AB-A144-A796-BDD07D11E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483518"/>
            <a:ext cx="8424936" cy="85725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Muli ExtraBold" panose="00000900000000000000" pitchFamily="2" charset="0"/>
              </a:rPr>
              <a:t>Add title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64960F-C3A8-034D-B4A7-14A061793B19}"/>
              </a:ext>
            </a:extLst>
          </p:cNvPr>
          <p:cNvSpPr txBox="1"/>
          <p:nvPr/>
        </p:nvSpPr>
        <p:spPr>
          <a:xfrm>
            <a:off x="242555" y="1789758"/>
            <a:ext cx="20534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D19809"/>
                </a:solidFill>
                <a:latin typeface="Muli ExtraBold" panose="00000900000000000000" pitchFamily="2" charset="0"/>
              </a:rPr>
              <a:t>Subhead </a:t>
            </a:r>
          </a:p>
          <a:p>
            <a:endParaRPr lang="en-US" sz="1200" dirty="0">
              <a:latin typeface="Muli" panose="00000500000000000000" pitchFamily="2" charset="0"/>
            </a:endParaRPr>
          </a:p>
          <a:p>
            <a:r>
              <a:rPr lang="en-US" sz="1100" dirty="0">
                <a:latin typeface="Muli" panose="00000500000000000000" pitchFamily="2" charset="0"/>
              </a:rPr>
              <a:t>Lorem ipsum dolor sit </a:t>
            </a:r>
            <a:r>
              <a:rPr lang="en-US" sz="1100" dirty="0" err="1">
                <a:latin typeface="Muli" panose="00000500000000000000" pitchFamily="2" charset="0"/>
              </a:rPr>
              <a:t>amet</a:t>
            </a:r>
            <a:r>
              <a:rPr lang="en-US" sz="1100" dirty="0">
                <a:latin typeface="Muli" panose="00000500000000000000" pitchFamily="2" charset="0"/>
              </a:rPr>
              <a:t>, </a:t>
            </a:r>
            <a:r>
              <a:rPr lang="en-US" sz="1100" dirty="0" err="1">
                <a:latin typeface="Muli" panose="00000500000000000000" pitchFamily="2" charset="0"/>
              </a:rPr>
              <a:t>consectetuer</a:t>
            </a:r>
            <a:r>
              <a:rPr lang="en-US" sz="1100" dirty="0">
                <a:latin typeface="Muli" panose="00000500000000000000" pitchFamily="2" charset="0"/>
              </a:rPr>
              <a:t> </a:t>
            </a:r>
            <a:r>
              <a:rPr lang="en-US" sz="1100" dirty="0" err="1">
                <a:latin typeface="Muli" panose="00000500000000000000" pitchFamily="2" charset="0"/>
              </a:rPr>
              <a:t>adipiscing</a:t>
            </a:r>
            <a:r>
              <a:rPr lang="en-US" sz="1100" dirty="0">
                <a:latin typeface="Muli" panose="00000500000000000000" pitchFamily="2" charset="0"/>
              </a:rPr>
              <a:t> </a:t>
            </a:r>
            <a:r>
              <a:rPr lang="en-US" sz="1100" dirty="0" err="1">
                <a:latin typeface="Muli" panose="00000500000000000000" pitchFamily="2" charset="0"/>
              </a:rPr>
              <a:t>elit</a:t>
            </a:r>
            <a:r>
              <a:rPr lang="en-US" sz="1100" dirty="0">
                <a:latin typeface="Muli" panose="00000500000000000000" pitchFamily="2" charset="0"/>
              </a:rPr>
              <a:t>, sed diam </a:t>
            </a:r>
            <a:r>
              <a:rPr lang="en-US" sz="1100" dirty="0" err="1">
                <a:latin typeface="Muli" panose="00000500000000000000" pitchFamily="2" charset="0"/>
              </a:rPr>
              <a:t>nonummy</a:t>
            </a:r>
            <a:r>
              <a:rPr lang="en-US" sz="1100" dirty="0">
                <a:latin typeface="Muli" panose="00000500000000000000" pitchFamily="2" charset="0"/>
              </a:rPr>
              <a:t> </a:t>
            </a:r>
            <a:r>
              <a:rPr lang="en-US" sz="1100" dirty="0" err="1">
                <a:latin typeface="Muli" panose="00000500000000000000" pitchFamily="2" charset="0"/>
              </a:rPr>
              <a:t>nibh</a:t>
            </a:r>
            <a:r>
              <a:rPr lang="en-US" sz="1100" dirty="0">
                <a:latin typeface="Muli" panose="00000500000000000000" pitchFamily="2" charset="0"/>
              </a:rPr>
              <a:t> </a:t>
            </a:r>
            <a:r>
              <a:rPr lang="en-US" sz="1100" dirty="0" err="1">
                <a:latin typeface="Muli" panose="00000500000000000000" pitchFamily="2" charset="0"/>
              </a:rPr>
              <a:t>euismod</a:t>
            </a:r>
            <a:r>
              <a:rPr lang="en-US" sz="1100" dirty="0">
                <a:latin typeface="Muli" panose="00000500000000000000" pitchFamily="2" charset="0"/>
              </a:rPr>
              <a:t> </a:t>
            </a:r>
            <a:r>
              <a:rPr lang="en-US" sz="1100" dirty="0" err="1">
                <a:latin typeface="Muli" panose="00000500000000000000" pitchFamily="2" charset="0"/>
              </a:rPr>
              <a:t>tincidu</a:t>
            </a:r>
            <a:endParaRPr lang="en-US" sz="1100" dirty="0">
              <a:latin typeface="Muli" panose="000005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C3E9BE7-189D-6647-925F-A5593F33E580}"/>
              </a:ext>
            </a:extLst>
          </p:cNvPr>
          <p:cNvSpPr/>
          <p:nvPr/>
        </p:nvSpPr>
        <p:spPr>
          <a:xfrm>
            <a:off x="6768175" y="1789758"/>
            <a:ext cx="231465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D19809"/>
                </a:solidFill>
                <a:latin typeface="Muli ExtraBold" panose="00000900000000000000" pitchFamily="2" charset="0"/>
              </a:rPr>
              <a:t>Subhead </a:t>
            </a:r>
          </a:p>
          <a:p>
            <a:endParaRPr lang="en-US" sz="1200" dirty="0">
              <a:latin typeface="Muli" panose="00000500000000000000" pitchFamily="2" charset="0"/>
            </a:endParaRPr>
          </a:p>
          <a:p>
            <a:r>
              <a:rPr lang="en-US" sz="1100" dirty="0">
                <a:latin typeface="Muli" panose="00000500000000000000" pitchFamily="2" charset="0"/>
              </a:rPr>
              <a:t>Lorem ipsum dolor sit </a:t>
            </a:r>
            <a:r>
              <a:rPr lang="en-US" sz="1100" dirty="0" err="1">
                <a:latin typeface="Muli" panose="00000500000000000000" pitchFamily="2" charset="0"/>
              </a:rPr>
              <a:t>amet</a:t>
            </a:r>
            <a:r>
              <a:rPr lang="en-US" sz="1100" dirty="0">
                <a:latin typeface="Muli" panose="00000500000000000000" pitchFamily="2" charset="0"/>
              </a:rPr>
              <a:t>, </a:t>
            </a:r>
            <a:r>
              <a:rPr lang="en-US" sz="1100" dirty="0" err="1">
                <a:latin typeface="Muli" panose="00000500000000000000" pitchFamily="2" charset="0"/>
              </a:rPr>
              <a:t>consectetuer</a:t>
            </a:r>
            <a:r>
              <a:rPr lang="en-US" sz="1100" dirty="0">
                <a:latin typeface="Muli" panose="00000500000000000000" pitchFamily="2" charset="0"/>
              </a:rPr>
              <a:t> </a:t>
            </a:r>
            <a:r>
              <a:rPr lang="en-US" sz="1100" dirty="0" err="1">
                <a:latin typeface="Muli" panose="00000500000000000000" pitchFamily="2" charset="0"/>
              </a:rPr>
              <a:t>adipiscing</a:t>
            </a:r>
            <a:r>
              <a:rPr lang="en-US" sz="1100" dirty="0">
                <a:latin typeface="Muli" panose="00000500000000000000" pitchFamily="2" charset="0"/>
              </a:rPr>
              <a:t> </a:t>
            </a:r>
            <a:r>
              <a:rPr lang="en-US" sz="1100" dirty="0" err="1">
                <a:latin typeface="Muli" panose="00000500000000000000" pitchFamily="2" charset="0"/>
              </a:rPr>
              <a:t>elit</a:t>
            </a:r>
            <a:r>
              <a:rPr lang="en-US" sz="1100" dirty="0">
                <a:latin typeface="Muli" panose="00000500000000000000" pitchFamily="2" charset="0"/>
              </a:rPr>
              <a:t>, sed diam </a:t>
            </a:r>
            <a:r>
              <a:rPr lang="en-US" sz="1100" dirty="0" err="1">
                <a:latin typeface="Muli" panose="00000500000000000000" pitchFamily="2" charset="0"/>
              </a:rPr>
              <a:t>nonummy</a:t>
            </a:r>
            <a:r>
              <a:rPr lang="en-US" sz="1100" dirty="0">
                <a:latin typeface="Muli" panose="00000500000000000000" pitchFamily="2" charset="0"/>
              </a:rPr>
              <a:t> </a:t>
            </a:r>
            <a:r>
              <a:rPr lang="en-US" sz="1100" dirty="0" err="1">
                <a:latin typeface="Muli" panose="00000500000000000000" pitchFamily="2" charset="0"/>
              </a:rPr>
              <a:t>nibh</a:t>
            </a:r>
            <a:r>
              <a:rPr lang="en-US" sz="1100" dirty="0">
                <a:latin typeface="Muli" panose="00000500000000000000" pitchFamily="2" charset="0"/>
              </a:rPr>
              <a:t> </a:t>
            </a:r>
            <a:r>
              <a:rPr lang="en-US" sz="1100" dirty="0" err="1">
                <a:latin typeface="Muli" panose="00000500000000000000" pitchFamily="2" charset="0"/>
              </a:rPr>
              <a:t>euismod</a:t>
            </a:r>
            <a:r>
              <a:rPr lang="en-US" sz="1100" dirty="0">
                <a:latin typeface="Muli" panose="00000500000000000000" pitchFamily="2" charset="0"/>
              </a:rPr>
              <a:t> </a:t>
            </a:r>
            <a:r>
              <a:rPr lang="en-US" sz="1100" dirty="0" err="1">
                <a:latin typeface="Muli" panose="00000500000000000000" pitchFamily="2" charset="0"/>
              </a:rPr>
              <a:t>tincidu</a:t>
            </a:r>
            <a:endParaRPr lang="en-US" sz="1100" dirty="0">
              <a:latin typeface="Muli" panose="00000500000000000000" pitchFamily="2" charset="0"/>
            </a:endParaRPr>
          </a:p>
          <a:p>
            <a:endParaRPr lang="en-US" sz="1200" dirty="0">
              <a:solidFill>
                <a:schemeClr val="bg1"/>
              </a:solidFill>
              <a:latin typeface="Muli" panose="000005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9C3F46-D157-6147-871A-72A45E5DD66C}"/>
              </a:ext>
            </a:extLst>
          </p:cNvPr>
          <p:cNvSpPr txBox="1"/>
          <p:nvPr/>
        </p:nvSpPr>
        <p:spPr>
          <a:xfrm>
            <a:off x="4464050" y="1789758"/>
            <a:ext cx="22429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D19809"/>
                </a:solidFill>
                <a:latin typeface="Muli ExtraBold" panose="00000900000000000000" pitchFamily="2" charset="0"/>
              </a:rPr>
              <a:t>Subhead</a:t>
            </a:r>
          </a:p>
          <a:p>
            <a:endParaRPr lang="en-US" sz="1200" dirty="0">
              <a:latin typeface="Muli" panose="00000500000000000000" pitchFamily="2" charset="0"/>
            </a:endParaRPr>
          </a:p>
          <a:p>
            <a:r>
              <a:rPr lang="en-US" sz="1100" dirty="0">
                <a:latin typeface="Muli" panose="00000500000000000000" pitchFamily="2" charset="0"/>
              </a:rPr>
              <a:t>Lorem ipsum dolor sit </a:t>
            </a:r>
            <a:r>
              <a:rPr lang="en-US" sz="1100" dirty="0" err="1">
                <a:latin typeface="Muli" panose="00000500000000000000" pitchFamily="2" charset="0"/>
              </a:rPr>
              <a:t>amet</a:t>
            </a:r>
            <a:r>
              <a:rPr lang="en-US" sz="1100" dirty="0">
                <a:latin typeface="Muli" panose="00000500000000000000" pitchFamily="2" charset="0"/>
              </a:rPr>
              <a:t>, </a:t>
            </a:r>
            <a:r>
              <a:rPr lang="en-US" sz="1100" dirty="0" err="1">
                <a:latin typeface="Muli" panose="00000500000000000000" pitchFamily="2" charset="0"/>
              </a:rPr>
              <a:t>consectetuer</a:t>
            </a:r>
            <a:r>
              <a:rPr lang="en-US" sz="1100" dirty="0">
                <a:latin typeface="Muli" panose="00000500000000000000" pitchFamily="2" charset="0"/>
              </a:rPr>
              <a:t> </a:t>
            </a:r>
            <a:r>
              <a:rPr lang="en-US" sz="1100" dirty="0" err="1">
                <a:latin typeface="Muli" panose="00000500000000000000" pitchFamily="2" charset="0"/>
              </a:rPr>
              <a:t>adipiscing</a:t>
            </a:r>
            <a:r>
              <a:rPr lang="en-US" sz="1100" dirty="0">
                <a:latin typeface="Muli" panose="00000500000000000000" pitchFamily="2" charset="0"/>
              </a:rPr>
              <a:t> </a:t>
            </a:r>
            <a:r>
              <a:rPr lang="en-US" sz="1100" dirty="0" err="1">
                <a:latin typeface="Muli" panose="00000500000000000000" pitchFamily="2" charset="0"/>
              </a:rPr>
              <a:t>elit</a:t>
            </a:r>
            <a:r>
              <a:rPr lang="en-US" sz="1100" dirty="0">
                <a:latin typeface="Muli" panose="00000500000000000000" pitchFamily="2" charset="0"/>
              </a:rPr>
              <a:t>, sed diam </a:t>
            </a:r>
            <a:r>
              <a:rPr lang="en-US" sz="1100" dirty="0" err="1">
                <a:latin typeface="Muli" panose="00000500000000000000" pitchFamily="2" charset="0"/>
              </a:rPr>
              <a:t>nonummy</a:t>
            </a:r>
            <a:r>
              <a:rPr lang="en-US" sz="1100" dirty="0">
                <a:latin typeface="Muli" panose="00000500000000000000" pitchFamily="2" charset="0"/>
              </a:rPr>
              <a:t> </a:t>
            </a:r>
            <a:r>
              <a:rPr lang="en-US" sz="1100" dirty="0" err="1">
                <a:latin typeface="Muli" panose="00000500000000000000" pitchFamily="2" charset="0"/>
              </a:rPr>
              <a:t>nibh</a:t>
            </a:r>
            <a:r>
              <a:rPr lang="en-US" sz="1100" dirty="0">
                <a:latin typeface="Muli" panose="00000500000000000000" pitchFamily="2" charset="0"/>
              </a:rPr>
              <a:t> </a:t>
            </a:r>
            <a:r>
              <a:rPr lang="en-US" sz="1100" dirty="0" err="1">
                <a:latin typeface="Muli" panose="00000500000000000000" pitchFamily="2" charset="0"/>
              </a:rPr>
              <a:t>euismod</a:t>
            </a:r>
            <a:r>
              <a:rPr lang="en-US" sz="1100" dirty="0">
                <a:latin typeface="Muli" panose="00000500000000000000" pitchFamily="2" charset="0"/>
              </a:rPr>
              <a:t> </a:t>
            </a:r>
            <a:r>
              <a:rPr lang="en-US" sz="1100" dirty="0" err="1">
                <a:latin typeface="Muli" panose="00000500000000000000" pitchFamily="2" charset="0"/>
              </a:rPr>
              <a:t>tincidu</a:t>
            </a:r>
            <a:endParaRPr lang="en-US" sz="1100" dirty="0">
              <a:latin typeface="Muli" panose="000005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13B975-A3D2-754B-9D1D-9E3E6DB1AB73}"/>
              </a:ext>
            </a:extLst>
          </p:cNvPr>
          <p:cNvSpPr txBox="1"/>
          <p:nvPr/>
        </p:nvSpPr>
        <p:spPr>
          <a:xfrm>
            <a:off x="2482983" y="1789758"/>
            <a:ext cx="1851244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D19809"/>
                </a:solidFill>
                <a:latin typeface="Muli ExtraBold" panose="00000900000000000000" pitchFamily="2" charset="0"/>
              </a:rPr>
              <a:t>Subhead </a:t>
            </a:r>
          </a:p>
          <a:p>
            <a:endParaRPr lang="en-US" sz="1200" dirty="0">
              <a:latin typeface="Muli" panose="00000500000000000000" pitchFamily="2" charset="0"/>
            </a:endParaRPr>
          </a:p>
          <a:p>
            <a:r>
              <a:rPr lang="en-US" sz="1100" dirty="0">
                <a:latin typeface="Muli" panose="00000500000000000000" pitchFamily="2" charset="0"/>
              </a:rPr>
              <a:t>Lorem ipsum dolor sit </a:t>
            </a:r>
            <a:r>
              <a:rPr lang="en-US" sz="1100" dirty="0" err="1">
                <a:latin typeface="Muli" panose="00000500000000000000" pitchFamily="2" charset="0"/>
              </a:rPr>
              <a:t>amet</a:t>
            </a:r>
            <a:r>
              <a:rPr lang="en-US" sz="1100" dirty="0">
                <a:latin typeface="Muli" panose="00000500000000000000" pitchFamily="2" charset="0"/>
              </a:rPr>
              <a:t>, </a:t>
            </a:r>
            <a:r>
              <a:rPr lang="en-US" sz="1100" dirty="0" err="1">
                <a:latin typeface="Muli" panose="00000500000000000000" pitchFamily="2" charset="0"/>
              </a:rPr>
              <a:t>consectetuer</a:t>
            </a:r>
            <a:r>
              <a:rPr lang="en-US" sz="1100" dirty="0">
                <a:latin typeface="Muli" panose="00000500000000000000" pitchFamily="2" charset="0"/>
              </a:rPr>
              <a:t> </a:t>
            </a:r>
            <a:r>
              <a:rPr lang="en-US" sz="1100" dirty="0" err="1">
                <a:latin typeface="Muli" panose="00000500000000000000" pitchFamily="2" charset="0"/>
              </a:rPr>
              <a:t>adipiscing</a:t>
            </a:r>
            <a:r>
              <a:rPr lang="en-US" sz="1100" dirty="0">
                <a:latin typeface="Muli" panose="00000500000000000000" pitchFamily="2" charset="0"/>
              </a:rPr>
              <a:t> </a:t>
            </a:r>
            <a:r>
              <a:rPr lang="en-US" sz="1100" dirty="0" err="1">
                <a:latin typeface="Muli" panose="00000500000000000000" pitchFamily="2" charset="0"/>
              </a:rPr>
              <a:t>elit</a:t>
            </a:r>
            <a:r>
              <a:rPr lang="en-US" sz="1100" dirty="0">
                <a:latin typeface="Muli" panose="00000500000000000000" pitchFamily="2" charset="0"/>
              </a:rPr>
              <a:t>, sed diam </a:t>
            </a:r>
            <a:r>
              <a:rPr lang="en-US" sz="1100" dirty="0" err="1">
                <a:latin typeface="Muli" panose="00000500000000000000" pitchFamily="2" charset="0"/>
              </a:rPr>
              <a:t>nonummy</a:t>
            </a:r>
            <a:r>
              <a:rPr lang="en-US" sz="1100" dirty="0">
                <a:latin typeface="Muli" panose="00000500000000000000" pitchFamily="2" charset="0"/>
              </a:rPr>
              <a:t> </a:t>
            </a:r>
            <a:r>
              <a:rPr lang="en-US" sz="1100" dirty="0" err="1">
                <a:latin typeface="Muli" panose="00000500000000000000" pitchFamily="2" charset="0"/>
              </a:rPr>
              <a:t>nibh</a:t>
            </a:r>
            <a:r>
              <a:rPr lang="en-US" sz="1100" dirty="0">
                <a:latin typeface="Muli" panose="00000500000000000000" pitchFamily="2" charset="0"/>
              </a:rPr>
              <a:t> </a:t>
            </a:r>
            <a:r>
              <a:rPr lang="en-US" sz="1100" dirty="0" err="1">
                <a:latin typeface="Muli" panose="00000500000000000000" pitchFamily="2" charset="0"/>
              </a:rPr>
              <a:t>euismod</a:t>
            </a:r>
            <a:r>
              <a:rPr lang="en-US" sz="1100" dirty="0">
                <a:latin typeface="Muli" panose="00000500000000000000" pitchFamily="2" charset="0"/>
              </a:rPr>
              <a:t> </a:t>
            </a:r>
            <a:r>
              <a:rPr lang="en-US" sz="1100" dirty="0" err="1">
                <a:latin typeface="Muli" panose="00000500000000000000" pitchFamily="2" charset="0"/>
              </a:rPr>
              <a:t>tincidu</a:t>
            </a:r>
            <a:endParaRPr lang="en-US" sz="1100" dirty="0">
              <a:latin typeface="Muli" panose="00000500000000000000" pitchFamily="2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270C85-C110-1D47-BA55-871191BB3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0C6D2-0806-7544-84E2-13A8C37B7D3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730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D813F1-094E-954E-A926-4AC809D8865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98DF1F-52D4-1C46-B3FE-65E60189D35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C85EF9-4A48-134F-9C51-4EF62B0B0D00}"/>
              </a:ext>
            </a:extLst>
          </p:cNvPr>
          <p:cNvSpPr txBox="1"/>
          <p:nvPr/>
        </p:nvSpPr>
        <p:spPr>
          <a:xfrm>
            <a:off x="832419" y="483518"/>
            <a:ext cx="3895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4479"/>
                </a:solidFill>
                <a:latin typeface="Muli ExtraBold" panose="00000900000000000000" pitchFamily="2" charset="0"/>
              </a:rPr>
              <a:t>Add title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F8363A8-B554-284C-B3A3-4E53ACCD5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0C6D2-0806-7544-84E2-13A8C37B7D3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416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E5CD88-779C-C14F-953B-E93FE377AC6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34C1387-EC6A-294D-AB41-5342E2266511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7F0FE9-3406-0447-8640-775475E7863E}"/>
              </a:ext>
            </a:extLst>
          </p:cNvPr>
          <p:cNvSpPr txBox="1"/>
          <p:nvPr/>
        </p:nvSpPr>
        <p:spPr>
          <a:xfrm>
            <a:off x="395536" y="204788"/>
            <a:ext cx="3895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4479"/>
                </a:solidFill>
                <a:latin typeface="Muli ExtraBold" panose="00000900000000000000" pitchFamily="2" charset="0"/>
              </a:rPr>
              <a:t>Add title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699894-0B2F-A347-913B-39BE7F905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0C6D2-0806-7544-84E2-13A8C37B7D3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941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1A445-87AF-694B-8B22-83FC41DB2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5882C1-0061-D044-A6B4-FB1D08222185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21E3CF-C5EF-4F43-B290-830373A5271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629F6-CFC8-6640-AF23-53DD507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0C6D2-0806-7544-84E2-13A8C37B7D3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551889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Custom 4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3DA9D5"/>
      </a:accent1>
      <a:accent2>
        <a:srgbClr val="3DA9D5"/>
      </a:accent2>
      <a:accent3>
        <a:srgbClr val="3DA9D5"/>
      </a:accent3>
      <a:accent4>
        <a:srgbClr val="3DA9D5"/>
      </a:accent4>
      <a:accent5>
        <a:srgbClr val="3DA9D5"/>
      </a:accent5>
      <a:accent6>
        <a:srgbClr val="3DA9D5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4060</TotalTime>
  <Words>244</Words>
  <Application>Microsoft Macintosh PowerPoint</Application>
  <PresentationFormat>On-screen Show (16:9)</PresentationFormat>
  <Paragraphs>41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12</vt:i4>
      </vt:variant>
    </vt:vector>
  </HeadingPairs>
  <TitlesOfParts>
    <vt:vector size="28" baseType="lpstr">
      <vt:lpstr>맑은 고딕</vt:lpstr>
      <vt:lpstr>Arial</vt:lpstr>
      <vt:lpstr>Calibri</vt:lpstr>
      <vt:lpstr>Muli</vt:lpstr>
      <vt:lpstr>Muli Black</vt:lpstr>
      <vt:lpstr>Muli Bold</vt:lpstr>
      <vt:lpstr>Muli ExtraBold</vt:lpstr>
      <vt:lpstr>Muli Light</vt:lpstr>
      <vt:lpstr>Wingdings</vt:lpstr>
      <vt:lpstr>Cover and End Slide Master</vt:lpstr>
      <vt:lpstr>Custom Design</vt:lpstr>
      <vt:lpstr>1_Custom Design</vt:lpstr>
      <vt:lpstr>3_Custom Design</vt:lpstr>
      <vt:lpstr>4_Custom Design</vt:lpstr>
      <vt:lpstr>5_Custom Design</vt:lpstr>
      <vt:lpstr>6_Custom Design</vt:lpstr>
      <vt:lpstr>Cover Style PRESENTATION TITLE</vt:lpstr>
      <vt:lpstr>PowerPoint Presentation</vt:lpstr>
      <vt:lpstr>PowerPoint Presentation</vt:lpstr>
      <vt:lpstr>PowerPoint Presentation</vt:lpstr>
      <vt:lpstr>PowerPoint Presentation</vt:lpstr>
      <vt:lpstr>Add title</vt:lpstr>
      <vt:lpstr>PowerPoint Presentation</vt:lpstr>
      <vt:lpstr>PowerPoint Presentation</vt:lpstr>
      <vt:lpstr>PowerPoint Presentation</vt:lpstr>
      <vt:lpstr>PowerPoint Presentation</vt:lpstr>
      <vt:lpstr>Thank you!</vt:lpstr>
      <vt:lpstr>Q &amp; A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Gareth K K LAI</cp:lastModifiedBy>
  <cp:revision>209</cp:revision>
  <dcterms:created xsi:type="dcterms:W3CDTF">2016-11-07T07:00:36Z</dcterms:created>
  <dcterms:modified xsi:type="dcterms:W3CDTF">2019-12-31T04:27:25Z</dcterms:modified>
</cp:coreProperties>
</file>