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97" r:id="rId2"/>
    <p:sldMasterId id="2147483700" r:id="rId3"/>
    <p:sldMasterId id="2147483706" r:id="rId4"/>
    <p:sldMasterId id="2147483711" r:id="rId5"/>
    <p:sldMasterId id="2147483720" r:id="rId6"/>
    <p:sldMasterId id="2147483722" r:id="rId7"/>
    <p:sldMasterId id="2147483741" r:id="rId8"/>
  </p:sldMasterIdLst>
  <p:notesMasterIdLst>
    <p:notesMasterId r:id="rId26"/>
  </p:notesMasterIdLst>
  <p:handoutMasterIdLst>
    <p:handoutMasterId r:id="rId27"/>
  </p:handoutMasterIdLst>
  <p:sldIdLst>
    <p:sldId id="256" r:id="rId9"/>
    <p:sldId id="336" r:id="rId10"/>
    <p:sldId id="327" r:id="rId11"/>
    <p:sldId id="328" r:id="rId12"/>
    <p:sldId id="329" r:id="rId13"/>
    <p:sldId id="325" r:id="rId14"/>
    <p:sldId id="332" r:id="rId15"/>
    <p:sldId id="333" r:id="rId16"/>
    <p:sldId id="334" r:id="rId17"/>
    <p:sldId id="335" r:id="rId18"/>
    <p:sldId id="337" r:id="rId19"/>
    <p:sldId id="338" r:id="rId20"/>
    <p:sldId id="339" r:id="rId21"/>
    <p:sldId id="340" r:id="rId22"/>
    <p:sldId id="341" r:id="rId23"/>
    <p:sldId id="310" r:id="rId24"/>
    <p:sldId id="326" r:id="rId25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79"/>
    <a:srgbClr val="D7A800"/>
    <a:srgbClr val="D6D6D6"/>
    <a:srgbClr val="AA7900"/>
    <a:srgbClr val="0096FF"/>
    <a:srgbClr val="00AAD6"/>
    <a:srgbClr val="0DD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2" autoAdjust="0"/>
    <p:restoredTop sz="95111"/>
  </p:normalViewPr>
  <p:slideViewPr>
    <p:cSldViewPr showGuides="1">
      <p:cViewPr varScale="1">
        <p:scale>
          <a:sx n="148" d="100"/>
          <a:sy n="148" d="100"/>
        </p:scale>
        <p:origin x="632" y="184"/>
      </p:cViewPr>
      <p:guideLst>
        <p:guide orient="horz" pos="18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41" d="100"/>
          <a:sy n="141" d="100"/>
        </p:scale>
        <p:origin x="4112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1E857-FA80-42FD-B162-41B2A2E1E1C0}" type="datetimeFigureOut">
              <a:rPr lang="ko-KR" altLang="en-US" smtClean="0"/>
              <a:t>2020. 5. 5.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5F6BE-D3C4-49DD-B713-542D433C8B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5008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3F161-EA16-4540-AD6C-54BDB9687A6A}" type="datetimeFigureOut">
              <a:rPr lang="ko-KR" altLang="en-US" smtClean="0"/>
              <a:t>2020. 5. 5.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AE9C2-5881-4A10-94B1-2302DB8795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335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E9C2-5881-4A10-94B1-2302DB8795F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962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racket, ball, player&#10;&#10;Description automatically generated">
            <a:extLst>
              <a:ext uri="{FF2B5EF4-FFF2-40B4-BE49-F238E27FC236}">
                <a16:creationId xmlns:a16="http://schemas.microsoft.com/office/drawing/2014/main" id="{FF83B425-98D1-6444-B006-B4DE30A9A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9" b="12600"/>
          <a:stretch/>
        </p:blipFill>
        <p:spPr>
          <a:xfrm>
            <a:off x="0" y="0"/>
            <a:ext cx="9144000" cy="3970834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C64DFBE-D021-44BF-84ED-0689DA979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563555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Sub-title description</a:t>
            </a: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68088BE3-25C4-4317-8E12-7D1A9D090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011910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i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uli ExtraBold" panose="0200050304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ko-KR" altLang="en-US" dirty="0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C9D1E183-50AB-E64D-8F19-A6ACA1A1DD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7130"/>
            <a:ext cx="1440166" cy="34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4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eball player holding a racket&#10;&#10;Description automatically generated">
            <a:extLst>
              <a:ext uri="{FF2B5EF4-FFF2-40B4-BE49-F238E27FC236}">
                <a16:creationId xmlns:a16="http://schemas.microsoft.com/office/drawing/2014/main" id="{24D15959-BEBD-5748-B1C2-87189BA81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8E7BAD-1ACC-1B4B-970F-74C13F312704}"/>
              </a:ext>
            </a:extLst>
          </p:cNvPr>
          <p:cNvSpPr/>
          <p:nvPr userDrawn="1"/>
        </p:nvSpPr>
        <p:spPr>
          <a:xfrm>
            <a:off x="9961" y="0"/>
            <a:ext cx="9144000" cy="5215248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8819337A-A8EC-054C-9689-225BCAB08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1CBF767-5184-6642-A764-A5158F42D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0288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court&#10;&#10;Description automatically generated">
            <a:extLst>
              <a:ext uri="{FF2B5EF4-FFF2-40B4-BE49-F238E27FC236}">
                <a16:creationId xmlns:a16="http://schemas.microsoft.com/office/drawing/2014/main" id="{05ED5994-8C6E-7647-8024-A7690BE78D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8E7BAD-1ACC-1B4B-970F-74C13F312704}"/>
              </a:ext>
            </a:extLst>
          </p:cNvPr>
          <p:cNvSpPr/>
          <p:nvPr userDrawn="1"/>
        </p:nvSpPr>
        <p:spPr>
          <a:xfrm>
            <a:off x="0" y="15736"/>
            <a:ext cx="9144000" cy="5127764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8819337A-A8EC-054C-9689-225BCAB08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1CBF767-5184-6642-A764-A5158F42D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5794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hitting a ball with a racket on a court&#10;&#10;Description automatically generated">
            <a:extLst>
              <a:ext uri="{FF2B5EF4-FFF2-40B4-BE49-F238E27FC236}">
                <a16:creationId xmlns:a16="http://schemas.microsoft.com/office/drawing/2014/main" id="{8F7A7E29-81AB-3946-A9D5-C4CC2B8127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53B1A0-F2BA-384D-9ECA-C64ADDB22D86}"/>
              </a:ext>
            </a:extLst>
          </p:cNvPr>
          <p:cNvSpPr/>
          <p:nvPr userDrawn="1"/>
        </p:nvSpPr>
        <p:spPr>
          <a:xfrm>
            <a:off x="-5190" y="-8430"/>
            <a:ext cx="9144000" cy="5199076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4426941-7D2F-6B4E-98A1-D82462AC4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19" y="636335"/>
            <a:ext cx="7772400" cy="567263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9AFD1F9-9A10-7B46-B132-46945A143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418" y="1496971"/>
            <a:ext cx="7772399" cy="301019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Wingdings" pitchFamily="2" charset="2"/>
              <a:buChar char="§"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8461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 on a court&#10;&#10;Description automatically generated">
            <a:extLst>
              <a:ext uri="{FF2B5EF4-FFF2-40B4-BE49-F238E27FC236}">
                <a16:creationId xmlns:a16="http://schemas.microsoft.com/office/drawing/2014/main" id="{EE106BEB-1351-1B4C-ADC3-D006E2C7E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BE306F-F09F-FE4D-8B4A-890F1F60B099}"/>
              </a:ext>
            </a:extLst>
          </p:cNvPr>
          <p:cNvSpPr/>
          <p:nvPr userDrawn="1"/>
        </p:nvSpPr>
        <p:spPr>
          <a:xfrm>
            <a:off x="-5190" y="0"/>
            <a:ext cx="9144000" cy="5199076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64CA5A2A-4657-984A-B130-BBA7B5619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19" y="636335"/>
            <a:ext cx="7772400" cy="567263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3E2E080-1A76-9D44-A79E-97B85777A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418" y="1496971"/>
            <a:ext cx="7772399" cy="301019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Wingdings" pitchFamily="2" charset="2"/>
              <a:buChar char="§"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0087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AF3D3-171F-3E42-9CDA-4F8F2859F6B4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12A5D1-281A-E848-A223-31CCFADBB3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826"/>
            <a:ext cx="4560047" cy="93131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00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86F2F78-48D9-1E4B-8F08-DE2ADF02A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456541"/>
            <a:ext cx="4560047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EF4CCB-E592-F04C-A508-ED677039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8CB7435-AA36-1349-B32A-F151A9E1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6C8EC5-9980-4C49-9C8C-7B71D1A2393C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F441CA85-C019-4C43-BB25-332077135117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UST_L4_white.eps">
              <a:extLst>
                <a:ext uri="{FF2B5EF4-FFF2-40B4-BE49-F238E27FC236}">
                  <a16:creationId xmlns:a16="http://schemas.microsoft.com/office/drawing/2014/main" id="{B92E52F4-5ED6-CE4F-9288-CB5F6F343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9065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5537A-BBCC-0740-A8FD-4CC430204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52D533-51A4-014E-82E2-226277F21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5F5BB32-0A17-744A-BF98-5BB52B7D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C03519-51BF-2147-9FE8-9E9DDCD1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59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396133-E786-D64D-90E1-34A8BE0F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83517"/>
            <a:ext cx="7859216" cy="5801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72DA36-35DB-ED43-8DD4-766A9BD93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200150"/>
            <a:ext cx="7859216" cy="3078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5F2C3D-EEE9-054C-A1D6-3709CE20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74E3E4-449E-B044-9A5E-FAE893E4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33E590-CD53-A043-A6D7-DE37C5FA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>
            <a:normAutofit/>
          </a:bodyPr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3D29B3-A120-D445-85C9-BCEDD6A9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C8ADD-D6BA-B84F-B55F-C93F7B04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FAB9D1-88FA-2D49-93E8-40B588F4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F9AA82C-D916-1344-8B22-6961870A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67566"/>
            <a:ext cx="7859216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6CF094-E71F-F54D-AB8E-887785DD5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BA74720-C213-4D46-B73C-7A28B9205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8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A864191-E915-7640-BB82-D7411051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4EDE831-2293-7A43-85C4-A28B6C22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73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2872D67-C952-6C43-ADEB-A7D4A842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1" cy="584776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7AD202-08DE-AC4E-853E-98AF93FD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7AF1A7-15F6-1C4D-8BA2-EC65366F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9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3585A1-5A93-474B-9DC1-1E060119AA18}"/>
              </a:ext>
            </a:extLst>
          </p:cNvPr>
          <p:cNvSpPr/>
          <p:nvPr userDrawn="1"/>
        </p:nvSpPr>
        <p:spPr>
          <a:xfrm>
            <a:off x="-1" y="0"/>
            <a:ext cx="4602397" cy="4323783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0F4C1C-A977-2A43-8695-ACCF7B57B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09" y="1037301"/>
            <a:ext cx="3810267" cy="1102519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33982A-8A2C-C645-B059-D1CD8B3EE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09" y="2333872"/>
            <a:ext cx="3810267" cy="74193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5E3FED6-8E5A-ED4A-ABF0-5591A6619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509" y="3222395"/>
            <a:ext cx="1911675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128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1C5104-FD4F-F64E-9297-EA1E5553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E1D8AA-1C22-214F-A09C-23606F0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5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E3C500-D5CC-CB46-A7AE-B67EE649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12E7FB-88A5-3547-B79B-A3BBE26F0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241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0F6A954-B4C0-A14C-ABED-5AD2CD5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41613" y="204788"/>
            <a:ext cx="5187463" cy="41132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74B676-3E5A-8440-963D-4F5BFA6F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A4881B-EE6D-D848-8782-B3956E64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80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45BA94-E526-5C48-A520-05BD5B98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3356219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1BC04C-E61C-0C4F-BD71-606A45553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792288" y="21614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55F882-7786-7344-926D-FD42D2968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3781669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83AB33A-31DC-B847-B12D-72F1AF46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24FF64-CECB-D14F-8CE4-16D9EF7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63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73907CB-8704-B141-87A9-9F4D25910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3922" y="1856154"/>
            <a:ext cx="3770923" cy="439615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chemeClr val="bg1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4CCA59C-2B24-5740-B055-A81D5E23B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3922" y="2348035"/>
            <a:ext cx="3770923" cy="4948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76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253A618-A4B0-AD44-87CB-C716EB6C7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155" y="1416539"/>
            <a:ext cx="5177691" cy="439615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2">
                    <a:lumMod val="75000"/>
                  </a:schemeClr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890E5D2-9B2E-5849-9C30-1926C8901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3155" y="1908420"/>
            <a:ext cx="5177691" cy="4948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2">
                    <a:lumMod val="75000"/>
                  </a:schemeClr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5177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5537A-BBCC-0740-A8FD-4CC430204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52D533-51A4-014E-82E2-226277F21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5F5BB32-0A17-744A-BF98-5BB52B7D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C03519-51BF-2147-9FE8-9E9DDCD1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726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396133-E786-D64D-90E1-34A8BE0F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83517"/>
            <a:ext cx="7859216" cy="5801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72DA36-35DB-ED43-8DD4-766A9BD93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200150"/>
            <a:ext cx="7859216" cy="3078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5F2C3D-EEE9-054C-A1D6-3709CE20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74E3E4-449E-B044-9A5E-FAE893E4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5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33E590-CD53-A043-A6D7-DE37C5FA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>
            <a:normAutofit/>
          </a:bodyPr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3D29B3-A120-D445-85C9-BCEDD6A9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C8ADD-D6BA-B84F-B55F-C93F7B04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FAB9D1-88FA-2D49-93E8-40B588F4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343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F9AA82C-D916-1344-8B22-6961870A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67566"/>
            <a:ext cx="7859216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6CF094-E71F-F54D-AB8E-887785DD5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BA74720-C213-4D46-B73C-7A28B9205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8584" y="1200151"/>
            <a:ext cx="3668216" cy="3147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A864191-E915-7640-BB82-D7411051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4EDE831-2293-7A43-85C4-A28B6C22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42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2872D67-C952-6C43-ADEB-A7D4A842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1" cy="584776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7AD202-08DE-AC4E-853E-98AF93FD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47AF1A7-15F6-1C4D-8BA2-EC65366F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2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508B2A3-9F24-8A49-B79C-150D852A7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09" y="1639051"/>
            <a:ext cx="5150653" cy="585896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B5A559A-05E9-8149-AD08-1077C356D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09" y="2336215"/>
            <a:ext cx="5150653" cy="6904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6983585-C5D5-294A-AA77-10565159E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509" y="3222395"/>
            <a:ext cx="1911675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54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1C5104-FD4F-F64E-9297-EA1E5553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E1D8AA-1C22-214F-A09C-23606F0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29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E3C500-D5CC-CB46-A7AE-B67EE649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12E7FB-88A5-3547-B79B-A3BBE26F0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241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0F6A954-B4C0-A14C-ABED-5AD2CD5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41613" y="204788"/>
            <a:ext cx="5187463" cy="41132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74B676-3E5A-8440-963D-4F5BFA6F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A4881B-EE6D-D848-8782-B3956E64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28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45BA94-E526-5C48-A520-05BD5B98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3356219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31BC04C-E61C-0C4F-BD71-606A45553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792288" y="21614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55F882-7786-7344-926D-FD42D2968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3781669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83AB33A-31DC-B847-B12D-72F1AF46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98880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24FF64-CECB-D14F-8CE4-16D9EF7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698880"/>
            <a:ext cx="2133600" cy="274637"/>
          </a:xfrm>
          <a:prstGeom prst="rect">
            <a:avLst/>
          </a:prstGeom>
        </p:spPr>
        <p:txBody>
          <a:bodyPr/>
          <a:lstStyle/>
          <a:p>
            <a:fld id="{11C0C6D2-0806-7544-84E2-13A8C37B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33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30D0A4-A396-4345-907B-12ABEC3DB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928" y="843558"/>
            <a:ext cx="5984565" cy="808485"/>
          </a:xfrm>
          <a:prstGeom prst="rect">
            <a:avLst/>
          </a:prstGeom>
        </p:spPr>
        <p:txBody>
          <a:bodyPr/>
          <a:lstStyle>
            <a:lvl1pPr algn="ctr">
              <a:defRPr sz="2600">
                <a:solidFill>
                  <a:schemeClr val="bg1"/>
                </a:solidFill>
                <a:latin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39B751C-8FD9-3A40-AE76-17AB11085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928" y="1653811"/>
            <a:ext cx="5984565" cy="5487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F9C023E-9514-EF4E-9EB7-CD380878E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4928" y="2227748"/>
            <a:ext cx="5984565" cy="477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8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B0EBA7-6087-E741-AAE8-2E77C5D48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512" y="1933815"/>
            <a:ext cx="6228864" cy="565928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chemeClr val="bg1"/>
                </a:solidFill>
                <a:latin typeface="Muli Bold"/>
                <a:cs typeface="Muli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99A8CF3-1249-E34E-9D63-4B94892A0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87" y="1269833"/>
            <a:ext cx="6241789" cy="6639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0B30BAE-77A7-3741-A9DB-2FFC4B2CF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512" y="2513813"/>
            <a:ext cx="3329416" cy="477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Muli Light"/>
                <a:cs typeface="Muli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178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jumping in the air&#10;&#10;Description automatically generated">
            <a:extLst>
              <a:ext uri="{FF2B5EF4-FFF2-40B4-BE49-F238E27FC236}">
                <a16:creationId xmlns:a16="http://schemas.microsoft.com/office/drawing/2014/main" id="{C41B6602-F0EC-F942-86A1-138E91961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0A115E2-4D28-E944-9BA0-7EB2E952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EE5CD10-F103-0A40-9228-F30E1105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6D0BDA-D014-B94B-A2E1-43BAAC41FC8C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EB2DCAAF-36B7-424A-A3EC-4D5EA8DBC13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B041F061-5838-064F-97E7-2AE56B1AF9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5CFAB0CC-CDE5-5E48-BE9A-AA4292926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F7EFBA1-76DA-CC44-8432-3F03B6092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108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racket, ball, player&#10;&#10;Description automatically generated">
            <a:extLst>
              <a:ext uri="{FF2B5EF4-FFF2-40B4-BE49-F238E27FC236}">
                <a16:creationId xmlns:a16="http://schemas.microsoft.com/office/drawing/2014/main" id="{50F42634-ADFF-264E-A430-7F95CC013C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887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CB9DD16-2466-8542-BFB6-2ADBBDF5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087631A-0F90-B848-B9EC-6A555B65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049FAE-9338-934E-87CC-4DE07F7D1AE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DEDDBC13-C068-1D41-A6BF-DAD65608DBC3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1A030304-46EE-4F4A-AEB3-6DA604470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6858D4A-0B2A-584F-AA02-3FFE3DB3F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98F2F21-C407-A643-9493-C83B4F531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065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holding, bat, player&#10;&#10;Description automatically generated">
            <a:extLst>
              <a:ext uri="{FF2B5EF4-FFF2-40B4-BE49-F238E27FC236}">
                <a16:creationId xmlns:a16="http://schemas.microsoft.com/office/drawing/2014/main" id="{7817304A-ED9F-8541-9343-29E2504E24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90583-73A6-134F-B893-C3191D7AD756}"/>
              </a:ext>
            </a:extLst>
          </p:cNvPr>
          <p:cNvSpPr/>
          <p:nvPr userDrawn="1"/>
        </p:nvSpPr>
        <p:spPr>
          <a:xfrm>
            <a:off x="0" y="7076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7B622739-0D2E-6B4F-A05A-523F40356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1E412BB-C810-1547-913D-130C9FAC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73E6D9-0B61-FD4A-BDFA-DFBD0D20BC52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4D7DA320-2D70-4849-B02E-A7C230E99EB4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UST_L4_white.eps">
              <a:extLst>
                <a:ext uri="{FF2B5EF4-FFF2-40B4-BE49-F238E27FC236}">
                  <a16:creationId xmlns:a16="http://schemas.microsoft.com/office/drawing/2014/main" id="{68D18868-51BC-5840-AA90-4182B6464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4951ACE0-3A5F-6541-AD8F-3028A08E2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54D0E50-3364-ED41-981E-81FCD3C1E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661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id="{23BB79AC-630B-AE42-BAA9-5D46F23499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CD3BA2C-510C-6049-A06A-206CE7A3A989}"/>
              </a:ext>
            </a:extLst>
          </p:cNvPr>
          <p:cNvSpPr/>
          <p:nvPr userDrawn="1"/>
        </p:nvSpPr>
        <p:spPr>
          <a:xfrm>
            <a:off x="-5190" y="1"/>
            <a:ext cx="9144000" cy="5143499"/>
          </a:xfrm>
          <a:prstGeom prst="rect">
            <a:avLst/>
          </a:prstGeom>
          <a:solidFill>
            <a:schemeClr val="tx2">
              <a:lumMod val="50000"/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1E8A1D9-72F4-264E-9740-39F452A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395" y="458062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E4FD58-AAB3-DF42-979E-EC95EBDB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139" y="458062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3B2A7-70F9-BC46-8659-573069711D4E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FD0A99C-0DFC-C04D-A341-3650903223CF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UST_L4_white.eps">
              <a:extLst>
                <a:ext uri="{FF2B5EF4-FFF2-40B4-BE49-F238E27FC236}">
                  <a16:creationId xmlns:a16="http://schemas.microsoft.com/office/drawing/2014/main" id="{4FB37CEF-2387-5C41-AAF3-B3573DCE8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A3DF5EF6-C263-AD40-975B-55124E6EE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60" y="1614774"/>
            <a:ext cx="7772400" cy="93131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FFFFFF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5D53D1B9-92EC-DF47-B901-F7E622038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60" y="2173946"/>
            <a:ext cx="6400800" cy="103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0545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emf"/><Relationship Id="rId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2.jp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35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swimming pool&#10;&#10;Description automatically generated">
            <a:extLst>
              <a:ext uri="{FF2B5EF4-FFF2-40B4-BE49-F238E27FC236}">
                <a16:creationId xmlns:a16="http://schemas.microsoft.com/office/drawing/2014/main" id="{F0FDF28B-83BE-0D4E-B8E8-5F11D6044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"/>
          <a:stretch/>
        </p:blipFill>
        <p:spPr>
          <a:xfrm>
            <a:off x="0" y="0"/>
            <a:ext cx="9144000" cy="49789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59C2CB-E4AF-C543-8C69-76AC6570E984}"/>
              </a:ext>
            </a:extLst>
          </p:cNvPr>
          <p:cNvSpPr/>
          <p:nvPr userDrawn="1"/>
        </p:nvSpPr>
        <p:spPr>
          <a:xfrm flipV="1">
            <a:off x="1" y="4335419"/>
            <a:ext cx="9143999" cy="808080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6624E895-A3EE-E849-B1DC-35084406CA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4512127"/>
            <a:ext cx="1765735" cy="4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123EB1C4-2005-884B-9BDF-674B9ECC0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"/>
          <a:stretch/>
        </p:blipFill>
        <p:spPr>
          <a:xfrm>
            <a:off x="0" y="1"/>
            <a:ext cx="9144000" cy="47966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9CB6DF-C119-0440-B71E-0BE775858CE1}"/>
              </a:ext>
            </a:extLst>
          </p:cNvPr>
          <p:cNvSpPr/>
          <p:nvPr userDrawn="1"/>
        </p:nvSpPr>
        <p:spPr>
          <a:xfrm flipV="1">
            <a:off x="1" y="4512127"/>
            <a:ext cx="9143999" cy="631372"/>
          </a:xfrm>
          <a:prstGeom prst="rect">
            <a:avLst/>
          </a:prstGeom>
          <a:solidFill>
            <a:srgbClr val="003366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9" name="Picture 8" descr="e_UST_L3_white.eps">
            <a:extLst>
              <a:ext uri="{FF2B5EF4-FFF2-40B4-BE49-F238E27FC236}">
                <a16:creationId xmlns:a16="http://schemas.microsoft.com/office/drawing/2014/main" id="{E2323653-D6E2-B14C-848F-86FD634822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4630240"/>
            <a:ext cx="1498600" cy="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8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04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5" r:id="rId4"/>
    <p:sldLayoutId id="2147483736" r:id="rId5"/>
    <p:sldLayoutId id="2147483740" r:id="rId6"/>
    <p:sldLayoutId id="2147483738" r:id="rId7"/>
    <p:sldLayoutId id="2147483739" r:id="rId8"/>
    <p:sldLayoutId id="214748371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6C42176-D1ED-C944-B011-D07E19E3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9FBED7-6343-4E4B-84AF-5BDD1E2B9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418" y="1200150"/>
            <a:ext cx="7854382" cy="3078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4CCD94-D764-BD4F-9FB8-D56F2491C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8D6DDC3-0AD5-384E-A938-96ED2F562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4F2D74-0618-A04C-8831-2A7AAEC70D67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31F73104-166D-224B-9EEC-3847B3D6B9C8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UST_L4_white.eps">
              <a:extLst>
                <a:ext uri="{FF2B5EF4-FFF2-40B4-BE49-F238E27FC236}">
                  <a16:creationId xmlns:a16="http://schemas.microsoft.com/office/drawing/2014/main" id="{A05E7277-7BDF-0B4C-B075-3FB8BAAB4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925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479"/>
          </a:solidFill>
          <a:latin typeface="Muli" panose="0200050304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 Light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82B8E3-5EF2-7944-B3BF-9022305D476A}"/>
              </a:ext>
            </a:extLst>
          </p:cNvPr>
          <p:cNvSpPr/>
          <p:nvPr userDrawn="1"/>
        </p:nvSpPr>
        <p:spPr>
          <a:xfrm flipV="1">
            <a:off x="0" y="0"/>
            <a:ext cx="9143999" cy="51435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>
              <a:latin typeface="Muli"/>
            </a:endParaRPr>
          </a:p>
        </p:txBody>
      </p:sp>
      <p:pic>
        <p:nvPicPr>
          <p:cNvPr id="8" name="Picture 7" descr="e_UST_L3_white.eps">
            <a:extLst>
              <a:ext uri="{FF2B5EF4-FFF2-40B4-BE49-F238E27FC236}">
                <a16:creationId xmlns:a16="http://schemas.microsoft.com/office/drawing/2014/main" id="{9A1F1F75-6918-2F4C-A1CD-CB2C99E728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7" y="2070924"/>
            <a:ext cx="1765735" cy="4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8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_UST4C_C3_blue.eps">
            <a:extLst>
              <a:ext uri="{FF2B5EF4-FFF2-40B4-BE49-F238E27FC236}">
                <a16:creationId xmlns:a16="http://schemas.microsoft.com/office/drawing/2014/main" id="{69C049E9-4288-374F-83BC-4AAE565356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95" y="3556001"/>
            <a:ext cx="1653610" cy="122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7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hitting a ball with a racket on a court&#10;&#10;Description automatically generated">
            <a:extLst>
              <a:ext uri="{FF2B5EF4-FFF2-40B4-BE49-F238E27FC236}">
                <a16:creationId xmlns:a16="http://schemas.microsoft.com/office/drawing/2014/main" id="{4990E5DB-3D9D-9545-BCBF-E58B6CF315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"/>
            <a:ext cx="9144000" cy="51435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69076C5-78FE-7645-8D82-F1A54D9CF31D}"/>
              </a:ext>
            </a:extLst>
          </p:cNvPr>
          <p:cNvSpPr/>
          <p:nvPr userDrawn="1"/>
        </p:nvSpPr>
        <p:spPr>
          <a:xfrm>
            <a:off x="-5190" y="-8430"/>
            <a:ext cx="9144000" cy="5150986"/>
          </a:xfrm>
          <a:prstGeom prst="rect">
            <a:avLst/>
          </a:prstGeom>
          <a:solidFill>
            <a:schemeClr val="tx2">
              <a:lumMod val="50000"/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BF48A6-DA79-C946-A72A-48EAF70F35C9}"/>
              </a:ext>
            </a:extLst>
          </p:cNvPr>
          <p:cNvGrpSpPr/>
          <p:nvPr userDrawn="1"/>
        </p:nvGrpSpPr>
        <p:grpSpPr>
          <a:xfrm>
            <a:off x="-5190" y="4167985"/>
            <a:ext cx="974571" cy="974571"/>
            <a:chOff x="5491" y="4185101"/>
            <a:chExt cx="974571" cy="974571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BF3324EC-0BCF-8743-8E51-5DCFEFE95998}"/>
                </a:ext>
              </a:extLst>
            </p:cNvPr>
            <p:cNvSpPr/>
            <p:nvPr/>
          </p:nvSpPr>
          <p:spPr>
            <a:xfrm>
              <a:off x="5491" y="4185101"/>
              <a:ext cx="974571" cy="974571"/>
            </a:xfrm>
            <a:prstGeom prst="rtTriangle">
              <a:avLst/>
            </a:prstGeom>
            <a:solidFill>
              <a:srgbClr val="053A6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UST_L4_white.eps">
              <a:extLst>
                <a:ext uri="{FF2B5EF4-FFF2-40B4-BE49-F238E27FC236}">
                  <a16:creationId xmlns:a16="http://schemas.microsoft.com/office/drawing/2014/main" id="{B4593996-2F38-C545-A144-92D1E9E71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98"/>
            <a:stretch/>
          </p:blipFill>
          <p:spPr>
            <a:xfrm>
              <a:off x="199585" y="4693906"/>
              <a:ext cx="224324" cy="302687"/>
            </a:xfrm>
            <a:prstGeom prst="rect">
              <a:avLst/>
            </a:prstGeom>
          </p:spPr>
        </p:pic>
      </p:grp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6C42176-D1ED-C944-B011-D07E19E3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8" y="478849"/>
            <a:ext cx="785438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9FBED7-6343-4E4B-84AF-5BDD1E2B9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418" y="1200150"/>
            <a:ext cx="7854382" cy="3078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4CCD94-D764-BD4F-9FB8-D56F2491C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6209"/>
            <a:ext cx="2895600" cy="2746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Muli Light"/>
                <a:cs typeface="Muli Ligh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8D6DDC3-0AD5-384E-A938-96ED2F562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6944" y="4686209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Muli"/>
              </a:defRPr>
            </a:lvl1pPr>
          </a:lstStyle>
          <a:p>
            <a:fld id="{543F94D5-381C-B041-837D-11FDDB7301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64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Muli" panose="0200050304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uli Light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cs typeface="Arial" pitchFamily="34" charset="0"/>
              </a:rPr>
              <a:t>Sub-title description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/>
              <a:t>Created by : Name &amp; Title  Date: XX XX XXX</a:t>
            </a:r>
            <a:r>
              <a:rPr lang="en-US" altLang="ko-KR" b="1" dirty="0">
                <a:cs typeface="Arial" pitchFamily="34" charset="0"/>
              </a:rPr>
              <a:t>    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/>
              <a:t>Cover Style 01 </a:t>
            </a:r>
            <a:r>
              <a:rPr lang="en-US" altLang="ko-KR" sz="3200" dirty="0">
                <a:ea typeface="맑은 고딕" pitchFamily="50" charset="-127"/>
              </a:rPr>
              <a:t>PRESENTATION TITLE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0287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90690-F4C9-9C43-8D05-DD8A1FECD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E48CE1-929F-7F4E-B3EF-4F98150DC09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9DA2F-256E-AB4A-83B5-B87ED0C03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8FD71-8952-7144-9508-B6D8BEA6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20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5282E-6990-0D4B-97E0-7BB154021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1CD72-852E-DB45-B79F-9FE3C6BD8332}"/>
              </a:ext>
            </a:extLst>
          </p:cNvPr>
          <p:cNvSpPr txBox="1"/>
          <p:nvPr/>
        </p:nvSpPr>
        <p:spPr>
          <a:xfrm>
            <a:off x="832419" y="483518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Add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FA9AB-7282-4846-B1CD-AAA29FDFFD51}"/>
              </a:ext>
            </a:extLst>
          </p:cNvPr>
          <p:cNvSpPr txBox="1"/>
          <p:nvPr/>
        </p:nvSpPr>
        <p:spPr>
          <a:xfrm>
            <a:off x="832419" y="1496971"/>
            <a:ext cx="66161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laoreet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Ut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wisi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enim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ad minim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veniam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quis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nostrud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exerci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ullamcorper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suscipit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lobortis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nisl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ex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commodo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consequat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laoreet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Ut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wisi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enim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ad minim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veniam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quis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nostrud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exerci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ullamcorper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suscipit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lobortis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nisl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ex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commodo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consequat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laoreet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aliquam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erat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volutpat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Ut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wisi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enim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ad minim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veniam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D7A800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quis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nostrud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141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A0B08-FE55-A144-A4BD-31CD4D0A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7C45B5-19D5-C84A-AE86-08F749B93957}"/>
              </a:ext>
            </a:extLst>
          </p:cNvPr>
          <p:cNvSpPr txBox="1">
            <a:spLocks/>
          </p:cNvSpPr>
          <p:nvPr/>
        </p:nvSpPr>
        <p:spPr>
          <a:xfrm>
            <a:off x="242554" y="636335"/>
            <a:ext cx="8577917" cy="567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Muli" panose="02000503040000020004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2000503040000020004" pitchFamily="2" charset="0"/>
                <a:ea typeface="+mj-ea"/>
                <a:cs typeface="+mj-cs"/>
              </a:rPr>
              <a:t>Add title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2000503040000020004" pitchFamily="2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96CF5E-5A05-6547-AC22-345E75BB67DE}"/>
              </a:ext>
            </a:extLst>
          </p:cNvPr>
          <p:cNvSpPr txBox="1"/>
          <p:nvPr/>
        </p:nvSpPr>
        <p:spPr>
          <a:xfrm>
            <a:off x="242555" y="1789758"/>
            <a:ext cx="2053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4716EF-0E74-6646-BC9A-3BF025B348C4}"/>
              </a:ext>
            </a:extLst>
          </p:cNvPr>
          <p:cNvSpPr/>
          <p:nvPr/>
        </p:nvSpPr>
        <p:spPr>
          <a:xfrm>
            <a:off x="6768175" y="1789758"/>
            <a:ext cx="2314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8800D-3314-9A4C-B6B2-AE494819726C}"/>
              </a:ext>
            </a:extLst>
          </p:cNvPr>
          <p:cNvSpPr txBox="1"/>
          <p:nvPr/>
        </p:nvSpPr>
        <p:spPr>
          <a:xfrm>
            <a:off x="4464050" y="1789758"/>
            <a:ext cx="224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4003C6-3562-6F46-85CB-EA49795EB2DC}"/>
              </a:ext>
            </a:extLst>
          </p:cNvPr>
          <p:cNvSpPr txBox="1"/>
          <p:nvPr/>
        </p:nvSpPr>
        <p:spPr>
          <a:xfrm>
            <a:off x="2482983" y="1789758"/>
            <a:ext cx="185124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19809"/>
                </a:solidFill>
                <a:effectLst/>
                <a:uLnTx/>
                <a:uFillTx/>
                <a:latin typeface="Muli ExtraBold" panose="00000900000000000000" pitchFamily="2" charset="0"/>
                <a:ea typeface="+mn-ea"/>
                <a:cs typeface="+mn-cs"/>
              </a:rPr>
              <a:t>Subhead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, sed diam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nonummy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euismod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anose="00000500000000000000" pitchFamily="2" charset="0"/>
                <a:ea typeface="+mn-ea"/>
                <a:cs typeface="+mn-cs"/>
              </a:rPr>
              <a:t>tincidu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290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BC5E-B972-6B46-BDBA-3DFAE73F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F6FE3-058B-C744-83C1-F5FA9B17B3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717ED-F281-EE40-8106-D0333FF5FE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07FDB-687C-EC48-9E29-AC02E9293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700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26E8B-9DCC-6542-AC7F-5C1603009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9FD67-C75F-6248-A064-8CD80F748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5915000" cy="3241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746DF4-ED1A-7748-AE76-4930DF5FD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88224" y="204788"/>
            <a:ext cx="2340852" cy="4113212"/>
          </a:xfrm>
        </p:spPr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F06CA-3A1B-A444-B4EA-46786DE1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011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7E5F9-C374-7140-AEE6-A1CD5B0C7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3368B7-8002-A547-9C9D-73EED9BDE865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85306-6A1A-6F4C-BA49-E2735E7DD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E1AB3B-2380-A342-A26E-7CD972F1F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0C6D2-0806-7544-84E2-13A8C37B7D3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075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B28D1-AE82-6440-B2E0-58C24FE95A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9B2EA-9EFD-C14B-A5B9-D71CC7B35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3922" y="2499742"/>
            <a:ext cx="3770923" cy="494811"/>
          </a:xfrm>
        </p:spPr>
        <p:txBody>
          <a:bodyPr/>
          <a:lstStyle/>
          <a:p>
            <a:r>
              <a:rPr lang="en-US" dirty="0"/>
              <a:t>For further information: xx</a:t>
            </a:r>
          </a:p>
        </p:txBody>
      </p:sp>
    </p:spTree>
    <p:extLst>
      <p:ext uri="{BB962C8B-B14F-4D97-AF65-F5344CB8AC3E}">
        <p14:creationId xmlns:p14="http://schemas.microsoft.com/office/powerpoint/2010/main" val="2123479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6F8F1-B0E8-CF4B-863B-810D3AD64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155" y="1563638"/>
            <a:ext cx="5177691" cy="1152128"/>
          </a:xfrm>
        </p:spPr>
        <p:txBody>
          <a:bodyPr/>
          <a:lstStyle/>
          <a:p>
            <a:r>
              <a:rPr lang="en-US" sz="4800" b="1" dirty="0">
                <a:latin typeface="Muli Black" panose="02000503040000020004" pitchFamily="2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265856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F82DB-CC9E-244D-B038-981170C62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512" y="906295"/>
            <a:ext cx="6228864" cy="808485"/>
          </a:xfrm>
        </p:spPr>
        <p:txBody>
          <a:bodyPr/>
          <a:lstStyle/>
          <a:p>
            <a:r>
              <a:rPr lang="en-US" dirty="0">
                <a:solidFill>
                  <a:srgbClr val="004479"/>
                </a:solidFill>
              </a:rPr>
              <a:t>COVER </a:t>
            </a:r>
            <a:r>
              <a:rPr lang="en-US">
                <a:solidFill>
                  <a:srgbClr val="004479"/>
                </a:solidFill>
              </a:rPr>
              <a:t>STYLE 02 </a:t>
            </a:r>
            <a:r>
              <a:rPr lang="en-US" dirty="0">
                <a:solidFill>
                  <a:srgbClr val="004479"/>
                </a:solidFill>
              </a:rPr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3DF9B9-AF04-B941-8F86-978B193F8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87" y="483518"/>
            <a:ext cx="6241789" cy="663981"/>
          </a:xfrm>
        </p:spPr>
        <p:txBody>
          <a:bodyPr/>
          <a:lstStyle/>
          <a:p>
            <a:r>
              <a:rPr lang="en-US" dirty="0">
                <a:solidFill>
                  <a:srgbClr val="004479"/>
                </a:solidFill>
              </a:rPr>
              <a:t>Sub-title description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B219F0-4EEB-1F41-B1D6-128ECAF7BD32}"/>
              </a:ext>
            </a:extLst>
          </p:cNvPr>
          <p:cNvSpPr/>
          <p:nvPr/>
        </p:nvSpPr>
        <p:spPr>
          <a:xfrm>
            <a:off x="594512" y="187884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 by: Name &amp; Title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44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xx.xx.xxx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44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7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FA8367E-892F-504A-97C5-4F8744CFBC96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A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7DDAB1A-AAD8-2342-9110-1337BFC375FA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Subhead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Description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41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8A92C0-A98F-634F-B493-EBCCE0449695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B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616B047-D273-9F47-9E80-0745107571BA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Subhead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082575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A36C30A-D623-D640-8890-62647FDFEE1E}"/>
              </a:ext>
            </a:extLst>
          </p:cNvPr>
          <p:cNvSpPr txBox="1">
            <a:spLocks/>
          </p:cNvSpPr>
          <p:nvPr/>
        </p:nvSpPr>
        <p:spPr>
          <a:xfrm>
            <a:off x="685800" y="1597210"/>
            <a:ext cx="7772400" cy="931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Muli"/>
                <a:ea typeface="+mj-ea"/>
                <a:cs typeface="Muli"/>
              </a:defRPr>
            </a:lvl1pPr>
          </a:lstStyle>
          <a:p>
            <a:r>
              <a:rPr lang="en-US" dirty="0"/>
              <a:t>Section Divider Style C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225C82E-B05B-7B49-A1E0-FEBE49AB8D35}"/>
              </a:ext>
            </a:extLst>
          </p:cNvPr>
          <p:cNvSpPr txBox="1">
            <a:spLocks/>
          </p:cNvSpPr>
          <p:nvPr/>
        </p:nvSpPr>
        <p:spPr>
          <a:xfrm>
            <a:off x="685800" y="2139702"/>
            <a:ext cx="6400800" cy="1031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Subhead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078851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2A12B2-4D0D-9643-88C6-CD7D6B3A7850}"/>
              </a:ext>
            </a:extLst>
          </p:cNvPr>
          <p:cNvSpPr txBox="1"/>
          <p:nvPr/>
        </p:nvSpPr>
        <p:spPr>
          <a:xfrm>
            <a:off x="832419" y="483518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4479"/>
                </a:solidFill>
                <a:latin typeface="Muli ExtraBold" panose="00000900000000000000" pitchFamily="2" charset="0"/>
              </a:rPr>
              <a:t>Add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A34CD-49C3-7249-8283-CA48F9533506}"/>
              </a:ext>
            </a:extLst>
          </p:cNvPr>
          <p:cNvSpPr txBox="1"/>
          <p:nvPr/>
        </p:nvSpPr>
        <p:spPr>
          <a:xfrm>
            <a:off x="832419" y="1496971"/>
            <a:ext cx="66161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dolor sit </a:t>
            </a:r>
            <a:r>
              <a:rPr lang="en-US" sz="1400" dirty="0" err="1">
                <a:latin typeface="Muli" panose="00000500000000000000" pitchFamily="2" charset="0"/>
              </a:rPr>
              <a:t>amet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consectetuer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adipiscing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elit</a:t>
            </a:r>
            <a:r>
              <a:rPr lang="en-US" sz="1400" dirty="0">
                <a:latin typeface="Muli" panose="00000500000000000000" pitchFamily="2" charset="0"/>
              </a:rPr>
              <a:t>, sed diam </a:t>
            </a:r>
            <a:r>
              <a:rPr lang="en-US" sz="1400" dirty="0" err="1">
                <a:latin typeface="Muli" panose="00000500000000000000" pitchFamily="2" charset="0"/>
              </a:rPr>
              <a:t>nonummy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nibh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euismod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exerci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tation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ullamcorper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suscipit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lobortis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nisl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aliquip</a:t>
            </a:r>
            <a:r>
              <a:rPr lang="en-US" sz="1400" dirty="0">
                <a:latin typeface="Muli" panose="00000500000000000000" pitchFamily="2" charset="0"/>
              </a:rPr>
              <a:t> ex </a:t>
            </a:r>
            <a:r>
              <a:rPr lang="en-US" sz="1400" dirty="0" err="1">
                <a:latin typeface="Muli" panose="00000500000000000000" pitchFamily="2" charset="0"/>
              </a:rPr>
              <a:t>ea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commodo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consequat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Muli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exerci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tation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ullamcorper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suscipit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lobortis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nisl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aliquip</a:t>
            </a:r>
            <a:r>
              <a:rPr lang="en-US" sz="1400" dirty="0">
                <a:latin typeface="Muli" panose="00000500000000000000" pitchFamily="2" charset="0"/>
              </a:rPr>
              <a:t> ex </a:t>
            </a:r>
            <a:r>
              <a:rPr lang="en-US" sz="1400" dirty="0" err="1">
                <a:latin typeface="Muli" panose="00000500000000000000" pitchFamily="2" charset="0"/>
              </a:rPr>
              <a:t>ea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commodo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consequat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Muli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Muli" panose="00000500000000000000" pitchFamily="2" charset="0"/>
              </a:rPr>
              <a:t>Lorem ipsum dolor sit </a:t>
            </a:r>
            <a:r>
              <a:rPr lang="en-US" sz="1400" dirty="0" err="1">
                <a:latin typeface="Muli" panose="00000500000000000000" pitchFamily="2" charset="0"/>
              </a:rPr>
              <a:t>amet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consectetuer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adipiscing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elit</a:t>
            </a:r>
            <a:r>
              <a:rPr lang="en-US" sz="1400" dirty="0">
                <a:latin typeface="Muli" panose="00000500000000000000" pitchFamily="2" charset="0"/>
              </a:rPr>
              <a:t>, sed diam </a:t>
            </a:r>
            <a:r>
              <a:rPr lang="en-US" sz="1400" dirty="0" err="1">
                <a:latin typeface="Muli" panose="00000500000000000000" pitchFamily="2" charset="0"/>
              </a:rPr>
              <a:t>nonummy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nibh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euismod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tincidunt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ut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laoreet</a:t>
            </a:r>
            <a:r>
              <a:rPr lang="en-US" sz="1400" dirty="0">
                <a:latin typeface="Muli" panose="00000500000000000000" pitchFamily="2" charset="0"/>
              </a:rPr>
              <a:t> dolore magna </a:t>
            </a:r>
            <a:r>
              <a:rPr lang="en-US" sz="1400" dirty="0" err="1">
                <a:latin typeface="Muli" panose="00000500000000000000" pitchFamily="2" charset="0"/>
              </a:rPr>
              <a:t>aliquam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erat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volutpat</a:t>
            </a:r>
            <a:r>
              <a:rPr lang="en-US" sz="1400" dirty="0">
                <a:latin typeface="Muli" panose="00000500000000000000" pitchFamily="2" charset="0"/>
              </a:rPr>
              <a:t>. Ut </a:t>
            </a:r>
            <a:r>
              <a:rPr lang="en-US" sz="1400" dirty="0" err="1">
                <a:latin typeface="Muli" panose="00000500000000000000" pitchFamily="2" charset="0"/>
              </a:rPr>
              <a:t>wisi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enim</a:t>
            </a:r>
            <a:r>
              <a:rPr lang="en-US" sz="1400" dirty="0">
                <a:latin typeface="Muli" panose="00000500000000000000" pitchFamily="2" charset="0"/>
              </a:rPr>
              <a:t> ad minim </a:t>
            </a:r>
            <a:r>
              <a:rPr lang="en-US" sz="1400" dirty="0" err="1">
                <a:latin typeface="Muli" panose="00000500000000000000" pitchFamily="2" charset="0"/>
              </a:rPr>
              <a:t>veniam</a:t>
            </a:r>
            <a:r>
              <a:rPr lang="en-US" sz="1400" dirty="0">
                <a:latin typeface="Muli" panose="00000500000000000000" pitchFamily="2" charset="0"/>
              </a:rPr>
              <a:t>, </a:t>
            </a:r>
            <a:r>
              <a:rPr lang="en-US" sz="1400" dirty="0" err="1">
                <a:latin typeface="Muli" panose="00000500000000000000" pitchFamily="2" charset="0"/>
              </a:rPr>
              <a:t>quis</a:t>
            </a:r>
            <a:r>
              <a:rPr lang="en-US" sz="1400" dirty="0">
                <a:latin typeface="Muli" panose="00000500000000000000" pitchFamily="2" charset="0"/>
              </a:rPr>
              <a:t> </a:t>
            </a:r>
            <a:r>
              <a:rPr lang="en-US" sz="1400" dirty="0" err="1">
                <a:latin typeface="Muli" panose="00000500000000000000" pitchFamily="2" charset="0"/>
              </a:rPr>
              <a:t>nostrud</a:t>
            </a:r>
            <a:r>
              <a:rPr lang="en-US" sz="1400" dirty="0">
                <a:latin typeface="Muli" panose="00000500000000000000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8B9806-AB11-ED43-9259-0295CF13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35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52FD-79AB-A144-A796-BDD07D11E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83518"/>
            <a:ext cx="8424936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Muli ExtraBold" panose="00000900000000000000" pitchFamily="2" charset="0"/>
              </a:rPr>
              <a:t>Add title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4960F-C3A8-034D-B4A7-14A061793B19}"/>
              </a:ext>
            </a:extLst>
          </p:cNvPr>
          <p:cNvSpPr txBox="1"/>
          <p:nvPr/>
        </p:nvSpPr>
        <p:spPr>
          <a:xfrm>
            <a:off x="242555" y="1789758"/>
            <a:ext cx="2053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3E9BE7-189D-6647-925F-A5593F33E580}"/>
              </a:ext>
            </a:extLst>
          </p:cNvPr>
          <p:cNvSpPr/>
          <p:nvPr/>
        </p:nvSpPr>
        <p:spPr>
          <a:xfrm>
            <a:off x="6768175" y="1789758"/>
            <a:ext cx="2314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Mul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9C3F46-D157-6147-871A-72A45E5DD66C}"/>
              </a:ext>
            </a:extLst>
          </p:cNvPr>
          <p:cNvSpPr txBox="1"/>
          <p:nvPr/>
        </p:nvSpPr>
        <p:spPr>
          <a:xfrm>
            <a:off x="4464050" y="1789758"/>
            <a:ext cx="224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13B975-A3D2-754B-9D1D-9E3E6DB1AB73}"/>
              </a:ext>
            </a:extLst>
          </p:cNvPr>
          <p:cNvSpPr txBox="1"/>
          <p:nvPr/>
        </p:nvSpPr>
        <p:spPr>
          <a:xfrm>
            <a:off x="2482983" y="1789758"/>
            <a:ext cx="185124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19809"/>
                </a:solidFill>
                <a:latin typeface="Muli ExtraBold" panose="00000900000000000000" pitchFamily="2" charset="0"/>
              </a:rPr>
              <a:t>Subhead </a:t>
            </a:r>
          </a:p>
          <a:p>
            <a:endParaRPr lang="en-US" sz="1200" dirty="0">
              <a:latin typeface="Muli" panose="00000500000000000000" pitchFamily="2" charset="0"/>
            </a:endParaRPr>
          </a:p>
          <a:p>
            <a:r>
              <a:rPr lang="en-US" sz="1100" dirty="0">
                <a:latin typeface="Muli" panose="00000500000000000000" pitchFamily="2" charset="0"/>
              </a:rPr>
              <a:t>Lorem ipsum dolor sit </a:t>
            </a:r>
            <a:r>
              <a:rPr lang="en-US" sz="1100" dirty="0" err="1">
                <a:latin typeface="Muli" panose="00000500000000000000" pitchFamily="2" charset="0"/>
              </a:rPr>
              <a:t>amet</a:t>
            </a:r>
            <a:r>
              <a:rPr lang="en-US" sz="1100" dirty="0">
                <a:latin typeface="Muli" panose="00000500000000000000" pitchFamily="2" charset="0"/>
              </a:rPr>
              <a:t>, </a:t>
            </a:r>
            <a:r>
              <a:rPr lang="en-US" sz="1100" dirty="0" err="1">
                <a:latin typeface="Muli" panose="00000500000000000000" pitchFamily="2" charset="0"/>
              </a:rPr>
              <a:t>consectetuer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adipiscing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elit</a:t>
            </a:r>
            <a:r>
              <a:rPr lang="en-US" sz="1100" dirty="0">
                <a:latin typeface="Muli" panose="00000500000000000000" pitchFamily="2" charset="0"/>
              </a:rPr>
              <a:t>, sed diam </a:t>
            </a:r>
            <a:r>
              <a:rPr lang="en-US" sz="1100" dirty="0" err="1">
                <a:latin typeface="Muli" panose="00000500000000000000" pitchFamily="2" charset="0"/>
              </a:rPr>
              <a:t>nonummy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nibh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euismod</a:t>
            </a:r>
            <a:r>
              <a:rPr lang="en-US" sz="1100" dirty="0">
                <a:latin typeface="Muli" panose="00000500000000000000" pitchFamily="2" charset="0"/>
              </a:rPr>
              <a:t> </a:t>
            </a:r>
            <a:r>
              <a:rPr lang="en-US" sz="1100" dirty="0" err="1">
                <a:latin typeface="Muli" panose="00000500000000000000" pitchFamily="2" charset="0"/>
              </a:rPr>
              <a:t>tincidu</a:t>
            </a:r>
            <a:endParaRPr lang="en-US" sz="1100" dirty="0">
              <a:latin typeface="Muli" panose="000005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4ABE80-941F-8948-BCD2-9D08099D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3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A1E54-19E3-8F45-B8CE-82C54CDEE1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0472C-D6AA-2049-BE4F-C36D3E5D2F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69443-AF67-514C-BC1E-A80F98D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59FD9-8FAA-6648-AD3F-806A52114F0E}"/>
              </a:ext>
            </a:extLst>
          </p:cNvPr>
          <p:cNvSpPr txBox="1"/>
          <p:nvPr/>
        </p:nvSpPr>
        <p:spPr>
          <a:xfrm>
            <a:off x="832419" y="483518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4479"/>
                </a:solidFill>
                <a:latin typeface="Muli ExtraBold" panose="00000900000000000000" pitchFamily="2" charset="0"/>
              </a:rPr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370412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2BC98-E39B-2346-96C0-C98C9C73B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7B81489-2ECA-8946-B487-393FF21A82F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F74A3-D16F-9C4D-B603-9E5D22FCD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C6D2-0806-7544-84E2-13A8C37B7D3D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E81C4-49E7-4546-92E5-CDA0A94BB382}"/>
              </a:ext>
            </a:extLst>
          </p:cNvPr>
          <p:cNvSpPr txBox="1"/>
          <p:nvPr/>
        </p:nvSpPr>
        <p:spPr>
          <a:xfrm>
            <a:off x="457200" y="204788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4479"/>
                </a:solidFill>
                <a:latin typeface="Muli ExtraBold" panose="00000900000000000000" pitchFamily="2" charset="0"/>
              </a:rPr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47834191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Custom 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3DA9D5"/>
      </a:accent1>
      <a:accent2>
        <a:srgbClr val="3DA9D5"/>
      </a:accent2>
      <a:accent3>
        <a:srgbClr val="3DA9D5"/>
      </a:accent3>
      <a:accent4>
        <a:srgbClr val="3DA9D5"/>
      </a:accent4>
      <a:accent5>
        <a:srgbClr val="3DA9D5"/>
      </a:accent5>
      <a:accent6>
        <a:srgbClr val="3DA9D5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4056</TotalTime>
  <Words>455</Words>
  <Application>Microsoft Macintosh PowerPoint</Application>
  <PresentationFormat>On-screen Show (16:9)</PresentationFormat>
  <Paragraphs>67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맑은 고딕</vt:lpstr>
      <vt:lpstr>Muli Black</vt:lpstr>
      <vt:lpstr>Muli ExtraBold</vt:lpstr>
      <vt:lpstr>Arial</vt:lpstr>
      <vt:lpstr>Calibri</vt:lpstr>
      <vt:lpstr>Muli</vt:lpstr>
      <vt:lpstr>Muli Bold</vt:lpstr>
      <vt:lpstr>Muli Light</vt:lpstr>
      <vt:lpstr>Wingdings</vt:lpstr>
      <vt:lpstr>Cover and End Slide Master</vt:lpstr>
      <vt:lpstr>Custom Design</vt:lpstr>
      <vt:lpstr>1_Custom Design</vt:lpstr>
      <vt:lpstr>3_Custom Design</vt:lpstr>
      <vt:lpstr>4_Custom Design</vt:lpstr>
      <vt:lpstr>5_Custom Design</vt:lpstr>
      <vt:lpstr>6_Custom Design</vt:lpstr>
      <vt:lpstr>7_Custom Design</vt:lpstr>
      <vt:lpstr>Cover Style 01 PRESENTATION TITLE</vt:lpstr>
      <vt:lpstr>COVER STYLE 02 Presentation Title</vt:lpstr>
      <vt:lpstr>PowerPoint Presentation</vt:lpstr>
      <vt:lpstr>PowerPoint Presentation</vt:lpstr>
      <vt:lpstr>PowerPoint Presentation</vt:lpstr>
      <vt:lpstr>PowerPoint Presentation</vt:lpstr>
      <vt:lpstr>Add title</vt:lpstr>
      <vt:lpstr>PowerPoint Presentation</vt:lpstr>
      <vt:lpstr>PowerPoint Presentation</vt:lpstr>
      <vt:lpstr>Add 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Q &amp; A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Gareth K K LAI</cp:lastModifiedBy>
  <cp:revision>208</cp:revision>
  <dcterms:created xsi:type="dcterms:W3CDTF">2016-11-07T07:00:36Z</dcterms:created>
  <dcterms:modified xsi:type="dcterms:W3CDTF">2020-05-05T02:50:37Z</dcterms:modified>
</cp:coreProperties>
</file>