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7" r:id="rId2"/>
    <p:sldMasterId id="2147483700" r:id="rId3"/>
    <p:sldMasterId id="2147483706" r:id="rId4"/>
    <p:sldMasterId id="2147483711" r:id="rId5"/>
    <p:sldMasterId id="2147483720" r:id="rId6"/>
    <p:sldMasterId id="2147483722" r:id="rId7"/>
  </p:sldMasterIdLst>
  <p:notesMasterIdLst>
    <p:notesMasterId r:id="rId21"/>
  </p:notesMasterIdLst>
  <p:handoutMasterIdLst>
    <p:handoutMasterId r:id="rId22"/>
  </p:handoutMasterIdLst>
  <p:sldIdLst>
    <p:sldId id="256" r:id="rId8"/>
    <p:sldId id="338" r:id="rId9"/>
    <p:sldId id="327" r:id="rId10"/>
    <p:sldId id="328" r:id="rId11"/>
    <p:sldId id="329" r:id="rId12"/>
    <p:sldId id="325" r:id="rId13"/>
    <p:sldId id="332" r:id="rId14"/>
    <p:sldId id="334" r:id="rId15"/>
    <p:sldId id="335" r:id="rId16"/>
    <p:sldId id="336" r:id="rId17"/>
    <p:sldId id="333" r:id="rId18"/>
    <p:sldId id="310" r:id="rId19"/>
    <p:sldId id="326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  <a:srgbClr val="D7A800"/>
    <a:srgbClr val="D6D6D6"/>
    <a:srgbClr val="AA7900"/>
    <a:srgbClr val="0096FF"/>
    <a:srgbClr val="00AAD6"/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6" autoAdjust="0"/>
    <p:restoredTop sz="95120"/>
  </p:normalViewPr>
  <p:slideViewPr>
    <p:cSldViewPr showGuides="1">
      <p:cViewPr varScale="1">
        <p:scale>
          <a:sx n="210" d="100"/>
          <a:sy n="210" d="100"/>
        </p:scale>
        <p:origin x="168" y="89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59" d="100"/>
          <a:sy n="159" d="100"/>
        </p:scale>
        <p:origin x="459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1E857-FA80-42FD-B162-41B2A2E1E1C0}" type="datetimeFigureOut">
              <a:rPr lang="ko-KR" altLang="en-US" smtClean="0"/>
              <a:t>2019. 12. 31.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6BE-D3C4-49DD-B713-542D433C8B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0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F161-EA16-4540-AD6C-54BDB9687A6A}" type="datetimeFigureOut">
              <a:rPr lang="ko-KR" altLang="en-US" smtClean="0"/>
              <a:t>2019. 12. 31.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E9C2-5881-4A10-94B1-2302DB879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3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E9C2-5881-4A10-94B1-2302DB8795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9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ag&#10;&#10;Description automatically generated">
            <a:extLst>
              <a:ext uri="{FF2B5EF4-FFF2-40B4-BE49-F238E27FC236}">
                <a16:creationId xmlns:a16="http://schemas.microsoft.com/office/drawing/2014/main" id="{60F68C2A-4326-0249-B480-E34F62A68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C64DFBE-D021-44BF-84ED-0689DA979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63555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" panose="0200050304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Sub-title description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8088BE3-25C4-4317-8E12-7D1A9D090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1191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uli ExtraBold" panose="0200050304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ko-KR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DA6C4-A7B4-1943-A96C-7E2CA31D83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440160" cy="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7445C6-A880-3841-8FC9-DA42364A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0" b="9227"/>
          <a:stretch/>
        </p:blipFill>
        <p:spPr>
          <a:xfrm>
            <a:off x="5491" y="-49559"/>
            <a:ext cx="9138509" cy="51921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BE306F-F09F-FE4D-8B4A-890F1F60B099}"/>
              </a:ext>
            </a:extLst>
          </p:cNvPr>
          <p:cNvSpPr/>
          <p:nvPr userDrawn="1"/>
        </p:nvSpPr>
        <p:spPr>
          <a:xfrm>
            <a:off x="0" y="-49559"/>
            <a:ext cx="9144000" cy="519907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64CA5A2A-4657-984A-B130-BBA7B5619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3E2E080-1A76-9D44-A79E-97B85777A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0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AF3D3-171F-3E42-9CDA-4F8F2859F6B4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2A5D1-281A-E848-A223-31CCFADBB3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74826"/>
            <a:ext cx="4560047" cy="9313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00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6F2F78-48D9-1E4B-8F08-DE2ADF02A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56541"/>
            <a:ext cx="4560047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EF4CCB-E592-F04C-A508-ED67703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C8EC5-9980-4C49-9C8C-7B71D1A2393C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F441CA85-C019-4C43-BB25-332077135117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UST_L4_white.eps">
              <a:extLst>
                <a:ext uri="{FF2B5EF4-FFF2-40B4-BE49-F238E27FC236}">
                  <a16:creationId xmlns:a16="http://schemas.microsoft.com/office/drawing/2014/main" id="{B92E52F4-5ED6-CE4F-9288-CB5F6F3430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06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95537A-BBCC-0740-A8FD-4CC430204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52D533-51A4-014E-82E2-226277F21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F5BB32-0A17-744A-BF98-5BB52B7D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C03519-51BF-2147-9FE8-9E9DDCD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396133-E786-D64D-90E1-34A8BE0F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83517"/>
            <a:ext cx="7859216" cy="5801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72DA36-35DB-ED43-8DD4-766A9BD9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00150"/>
            <a:ext cx="7859216" cy="3078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5F2C3D-EEE9-054C-A1D6-3709CE20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74E3E4-449E-B044-9A5E-FAE893E4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33E590-CD53-A043-A6D7-DE37C5FA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3D29B3-A120-D445-85C9-BCEDD6A9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0C8ADD-D6BA-B84F-B55F-C93F7B0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FAB9D1-88FA-2D49-93E8-40B588F4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9AA82C-D916-1344-8B22-6961870A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67566"/>
            <a:ext cx="785921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6CF094-E71F-F54D-AB8E-887785DD5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A74720-C213-4D46-B73C-7A28B9205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84" y="1200151"/>
            <a:ext cx="3668216" cy="31471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864191-E915-7640-BB82-D7411051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EDE831-2293-7A43-85C4-A28B6C22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72D67-C952-6C43-ADEB-A7D4A842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1" cy="584776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7AD202-08DE-AC4E-853E-98AF93F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7AF1A7-15F6-1C4D-8BA2-EC65366F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C5104-FD4F-F64E-9297-EA1E5553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E1D8AA-1C22-214F-A09C-23606F08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E3C500-D5CC-CB46-A7AE-B67EE649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12E7FB-88A5-3547-B79B-A3BBE26F0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241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0F6A954-B4C0-A14C-ABED-5AD2CD5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1613" y="204788"/>
            <a:ext cx="5187463" cy="4113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74B676-3E5A-8440-963D-4F5BFA6F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A4881B-EE6D-D848-8782-B3956E64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5BA94-E526-5C48-A520-05BD5B98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356219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1BC04C-E61C-0C4F-BD71-606A45553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614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55F882-7786-7344-926D-FD42D2968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378166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3AB33A-31DC-B847-B12D-72F1AF46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98880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24FF64-CECB-D14F-8CE4-16D9EF7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698880"/>
            <a:ext cx="2133600" cy="274637"/>
          </a:xfrm>
          <a:prstGeom prst="rect">
            <a:avLst/>
          </a:prstGeom>
        </p:spPr>
        <p:txBody>
          <a:bodyPr/>
          <a:lstStyle/>
          <a:p>
            <a:fld id="{11C0C6D2-0806-7544-84E2-13A8C37B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3585A1-5A93-474B-9DC1-1E060119AA18}"/>
              </a:ext>
            </a:extLst>
          </p:cNvPr>
          <p:cNvSpPr/>
          <p:nvPr userDrawn="1"/>
        </p:nvSpPr>
        <p:spPr>
          <a:xfrm>
            <a:off x="-1" y="0"/>
            <a:ext cx="4602397" cy="4323783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0F4C1C-A977-2A43-8695-ACCF7B57B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037301"/>
            <a:ext cx="3810267" cy="1102519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33982A-8A2C-C645-B059-D1CD8B3EE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3872"/>
            <a:ext cx="3810267" cy="74193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E3FED6-8E5A-ED4A-ABF0-5591A6619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1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3907CB-8704-B141-87A9-9F4D2591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922" y="1856154"/>
            <a:ext cx="3770923" cy="439615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CCA59C-2B24-5740-B055-A81D5E23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348035"/>
            <a:ext cx="3770923" cy="494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7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53A618-A4B0-AD44-87CB-C716EB6C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416539"/>
            <a:ext cx="5177691" cy="43961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2">
                    <a:lumMod val="75000"/>
                  </a:schemeClr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90E5D2-9B2E-5849-9C30-1926C890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155" y="1908420"/>
            <a:ext cx="5177691" cy="494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2">
                    <a:lumMod val="75000"/>
                  </a:schemeClr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1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08B2A3-9F24-8A49-B79C-150D852A7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09" y="1639051"/>
            <a:ext cx="5150653" cy="585896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5A559A-05E9-8149-AD08-1077C356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09" y="2336215"/>
            <a:ext cx="5150653" cy="6904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983585-C5D5-294A-AA77-10565159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509" y="3222395"/>
            <a:ext cx="1911675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5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30D0A4-A396-4345-907B-12ABEC3DB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928" y="843558"/>
            <a:ext cx="5984565" cy="808485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bg1"/>
                </a:solidFill>
                <a:latin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9B751C-8FD9-3A40-AE76-17AB11085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928" y="1653811"/>
            <a:ext cx="5984565" cy="5487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9C023E-9514-EF4E-9EB7-CD380878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4928" y="2227748"/>
            <a:ext cx="5984565" cy="477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B0EBA7-6087-E741-AAE8-2E77C5D48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512" y="1933815"/>
            <a:ext cx="6228864" cy="565928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Muli Bold"/>
                <a:cs typeface="Mul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A8CF3-1249-E34E-9D63-4B94892A0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87" y="1269833"/>
            <a:ext cx="6241789" cy="6639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30BAE-77A7-3741-A9DB-2FFC4B2C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512" y="2513813"/>
            <a:ext cx="3329416" cy="4773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Muli Light"/>
                <a:cs typeface="Muli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17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watercraft, boat, large&#10;&#10;Description automatically generated">
            <a:extLst>
              <a:ext uri="{FF2B5EF4-FFF2-40B4-BE49-F238E27FC236}">
                <a16:creationId xmlns:a16="http://schemas.microsoft.com/office/drawing/2014/main" id="{BD6CCBEA-33D2-B944-B76B-6C058022C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D3BA2C-510C-6049-A06A-206CE7A3A989}"/>
              </a:ext>
            </a:extLst>
          </p:cNvPr>
          <p:cNvSpPr/>
          <p:nvPr userDrawn="1"/>
        </p:nvSpPr>
        <p:spPr>
          <a:xfrm>
            <a:off x="0" y="-943"/>
            <a:ext cx="9144000" cy="5143499"/>
          </a:xfrm>
          <a:prstGeom prst="rect">
            <a:avLst/>
          </a:prstGeom>
          <a:solidFill>
            <a:schemeClr val="tx2">
              <a:lumMod val="50000"/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A3DF5EF6-C263-AD40-975B-55124E6E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5D53D1B9-92EC-DF47-B901-F7E622038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5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plate, train, cake&#10;&#10;Description automatically generated">
            <a:extLst>
              <a:ext uri="{FF2B5EF4-FFF2-40B4-BE49-F238E27FC236}">
                <a16:creationId xmlns:a16="http://schemas.microsoft.com/office/drawing/2014/main" id="{AEE1FE69-052E-AF44-A04E-1272D2902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-5392" y="-61538"/>
            <a:ext cx="9144000" cy="5215248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8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lit up at night&#10;&#10;Description automatically generated">
            <a:extLst>
              <a:ext uri="{FF2B5EF4-FFF2-40B4-BE49-F238E27FC236}">
                <a16:creationId xmlns:a16="http://schemas.microsoft.com/office/drawing/2014/main" id="{1D2B01A4-CDEC-3C43-8DBD-1613E9A40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8E7BAD-1ACC-1B4B-970F-74C13F312704}"/>
              </a:ext>
            </a:extLst>
          </p:cNvPr>
          <p:cNvSpPr/>
          <p:nvPr userDrawn="1"/>
        </p:nvSpPr>
        <p:spPr>
          <a:xfrm>
            <a:off x="0" y="15736"/>
            <a:ext cx="9144000" cy="5127764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1E8A1D9-72F4-264E-9740-39F452A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7395" y="458062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819337A-A8EC-054C-9689-225BCAB08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60" y="1614774"/>
            <a:ext cx="7772400" cy="93131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1CBF767-5184-6642-A764-A5158F42D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60" y="2173946"/>
            <a:ext cx="6400800" cy="10315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79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50D6DC-1BEE-1943-A6D0-CD7A15FA0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6" b="7828"/>
          <a:stretch/>
        </p:blipFill>
        <p:spPr>
          <a:xfrm>
            <a:off x="0" y="-27788"/>
            <a:ext cx="9144000" cy="51703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53B1A0-F2BA-384D-9ECA-C64ADDB22D86}"/>
              </a:ext>
            </a:extLst>
          </p:cNvPr>
          <p:cNvSpPr/>
          <p:nvPr userDrawn="1"/>
        </p:nvSpPr>
        <p:spPr>
          <a:xfrm>
            <a:off x="0" y="-27788"/>
            <a:ext cx="9144000" cy="5199076"/>
          </a:xfrm>
          <a:prstGeom prst="rect">
            <a:avLst/>
          </a:prstGeom>
          <a:solidFill>
            <a:schemeClr val="tx2">
              <a:lumMod val="5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33B2A7-70F9-BC46-8659-573069711D4E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2FD0A99C-0DFC-C04D-A341-3650903223CF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ST_L4_white.eps">
              <a:extLst>
                <a:ext uri="{FF2B5EF4-FFF2-40B4-BE49-F238E27FC236}">
                  <a16:creationId xmlns:a16="http://schemas.microsoft.com/office/drawing/2014/main" id="{4FB37CEF-2387-5C41-AAF3-B3573DCE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A4426941-7D2F-6B4E-98A1-D82462AC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19" y="636335"/>
            <a:ext cx="7772400" cy="56726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latin typeface="Muli"/>
                <a:cs typeface="Mul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9AFD1F9-9A10-7B46-B132-46945A143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8" y="1496971"/>
            <a:ext cx="7772399" cy="301019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Wingdings" pitchFamily="2" charset="2"/>
              <a:buChar char="§"/>
              <a:defRPr sz="1400">
                <a:solidFill>
                  <a:srgbClr val="FFFFFF"/>
                </a:solidFill>
                <a:latin typeface="Muli Light"/>
                <a:cs typeface="Mul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46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4E3368B-A612-124D-9D61-86E57F456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/>
          <a:stretch/>
        </p:blipFill>
        <p:spPr>
          <a:xfrm>
            <a:off x="0" y="-1"/>
            <a:ext cx="9144000" cy="4483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59C2CB-E4AF-C543-8C69-76AC6570E984}"/>
              </a:ext>
            </a:extLst>
          </p:cNvPr>
          <p:cNvSpPr/>
          <p:nvPr userDrawn="1"/>
        </p:nvSpPr>
        <p:spPr>
          <a:xfrm flipV="1">
            <a:off x="1" y="4335419"/>
            <a:ext cx="9143999" cy="808080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6624E895-A3EE-E849-B1DC-35084406CA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512127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yond2020.jpg">
            <a:extLst>
              <a:ext uri="{FF2B5EF4-FFF2-40B4-BE49-F238E27FC236}">
                <a16:creationId xmlns:a16="http://schemas.microsoft.com/office/drawing/2014/main" id="{6694C74C-480A-0146-AA11-D8A47FAE2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5626"/>
          <a:stretch/>
        </p:blipFill>
        <p:spPr>
          <a:xfrm>
            <a:off x="0" y="0"/>
            <a:ext cx="9144000" cy="4715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9CB6DF-C119-0440-B71E-0BE775858CE1}"/>
              </a:ext>
            </a:extLst>
          </p:cNvPr>
          <p:cNvSpPr/>
          <p:nvPr userDrawn="1"/>
        </p:nvSpPr>
        <p:spPr>
          <a:xfrm flipV="1">
            <a:off x="1" y="4512127"/>
            <a:ext cx="9143999" cy="631372"/>
          </a:xfrm>
          <a:prstGeom prst="rect">
            <a:avLst/>
          </a:prstGeom>
          <a:solidFill>
            <a:srgbClr val="003366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9" name="Picture 8" descr="e_UST_L3_white.eps">
            <a:extLst>
              <a:ext uri="{FF2B5EF4-FFF2-40B4-BE49-F238E27FC236}">
                <a16:creationId xmlns:a16="http://schemas.microsoft.com/office/drawing/2014/main" id="{E2323653-D6E2-B14C-848F-86FD634822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4630240"/>
            <a:ext cx="1498600" cy="3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0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38" r:id="rId4"/>
    <p:sldLayoutId id="2147483739" r:id="rId5"/>
    <p:sldLayoutId id="214748371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6C42176-D1ED-C944-B011-D07E19E3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8" y="478849"/>
            <a:ext cx="785438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9FBED7-6343-4E4B-84AF-5BDD1E2B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418" y="1200150"/>
            <a:ext cx="7854382" cy="30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4CCD94-D764-BD4F-9FB8-D56F2491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6209"/>
            <a:ext cx="28956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Muli Light"/>
                <a:cs typeface="Muli Ligh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8D6DDC3-0AD5-384E-A938-96ED2F562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6944" y="4686209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Muli"/>
              </a:defRPr>
            </a:lvl1pPr>
          </a:lstStyle>
          <a:p>
            <a:fld id="{543F94D5-381C-B041-837D-11FDDB7301A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4F2D74-0618-A04C-8831-2A7AAEC70D67}"/>
              </a:ext>
            </a:extLst>
          </p:cNvPr>
          <p:cNvGrpSpPr/>
          <p:nvPr userDrawn="1"/>
        </p:nvGrpSpPr>
        <p:grpSpPr>
          <a:xfrm>
            <a:off x="-5190" y="4167985"/>
            <a:ext cx="974571" cy="974571"/>
            <a:chOff x="5491" y="4185101"/>
            <a:chExt cx="974571" cy="974571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1F73104-166D-224B-9EEC-3847B3D6B9C8}"/>
                </a:ext>
              </a:extLst>
            </p:cNvPr>
            <p:cNvSpPr/>
            <p:nvPr/>
          </p:nvSpPr>
          <p:spPr>
            <a:xfrm>
              <a:off x="5491" y="4185101"/>
              <a:ext cx="974571" cy="974571"/>
            </a:xfrm>
            <a:prstGeom prst="rtTriangle">
              <a:avLst/>
            </a:prstGeom>
            <a:solidFill>
              <a:srgbClr val="053A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UST_L4_white.eps">
              <a:extLst>
                <a:ext uri="{FF2B5EF4-FFF2-40B4-BE49-F238E27FC236}">
                  <a16:creationId xmlns:a16="http://schemas.microsoft.com/office/drawing/2014/main" id="{A05E7277-7BDF-0B4C-B075-3FB8BAAB4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98"/>
            <a:stretch/>
          </p:blipFill>
          <p:spPr>
            <a:xfrm>
              <a:off x="199585" y="4693906"/>
              <a:ext cx="224324" cy="30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25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479"/>
          </a:solidFill>
          <a:latin typeface="Muli" panose="02000503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 Light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82B8E3-5EF2-7944-B3BF-9022305D476A}"/>
              </a:ext>
            </a:extLst>
          </p:cNvPr>
          <p:cNvSpPr/>
          <p:nvPr userDrawn="1"/>
        </p:nvSpPr>
        <p:spPr>
          <a:xfrm flipV="1">
            <a:off x="0" y="0"/>
            <a:ext cx="9143999" cy="5143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latin typeface="Muli"/>
            </a:endParaRPr>
          </a:p>
        </p:txBody>
      </p:sp>
      <p:pic>
        <p:nvPicPr>
          <p:cNvPr id="8" name="Picture 7" descr="e_UST_L3_white.eps">
            <a:extLst>
              <a:ext uri="{FF2B5EF4-FFF2-40B4-BE49-F238E27FC236}">
                <a16:creationId xmlns:a16="http://schemas.microsoft.com/office/drawing/2014/main" id="{9A1F1F75-6918-2F4C-A1CD-CB2C99E72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7" y="2070924"/>
            <a:ext cx="1765735" cy="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_UST4C_C3_blue.eps">
            <a:extLst>
              <a:ext uri="{FF2B5EF4-FFF2-40B4-BE49-F238E27FC236}">
                <a16:creationId xmlns:a16="http://schemas.microsoft.com/office/drawing/2014/main" id="{69C049E9-4288-374F-83BC-4AAE56535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95" y="3556001"/>
            <a:ext cx="1653610" cy="1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cs typeface="Arial" pitchFamily="34" charset="0"/>
              </a:rPr>
              <a:t>Sub-title description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Created by : Name &amp; Title  Date: XX XX XXX</a:t>
            </a:r>
            <a:r>
              <a:rPr lang="en-US" altLang="ko-KR" b="1" dirty="0">
                <a:cs typeface="Arial" pitchFamily="34" charset="0"/>
              </a:rPr>
              <a:t>  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/>
              <a:t>Cover Style 01 </a:t>
            </a:r>
            <a:r>
              <a:rPr lang="en-US" altLang="ko-KR" sz="3200" dirty="0">
                <a:ea typeface="맑은 고딕" pitchFamily="50" charset="-127"/>
              </a:rPr>
              <a:t>PRESENTATION TITLE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287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A445-87AF-694B-8B22-83FC41D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882C1-0061-D044-A6B4-FB1D0822218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1E3CF-C5EF-4F43-B290-830373A52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629F6-CFC8-6640-AF23-53DD507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7386-5867-4A43-911F-EF93010F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BA6EA-EBD8-5F44-B6D8-E6F4481497A9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1D8F5-0505-0F4D-AE13-F1CA638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28D1-AE82-6440-B2E0-58C24FE95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B2EA-9EFD-C14B-A5B9-D71CC7B35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922" y="2499742"/>
            <a:ext cx="3770923" cy="494811"/>
          </a:xfrm>
        </p:spPr>
        <p:txBody>
          <a:bodyPr/>
          <a:lstStyle/>
          <a:p>
            <a:r>
              <a:rPr lang="en-US" dirty="0"/>
              <a:t>For further information: xx</a:t>
            </a:r>
          </a:p>
        </p:txBody>
      </p:sp>
    </p:spTree>
    <p:extLst>
      <p:ext uri="{BB962C8B-B14F-4D97-AF65-F5344CB8AC3E}">
        <p14:creationId xmlns:p14="http://schemas.microsoft.com/office/powerpoint/2010/main" val="212347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F8F1-B0E8-CF4B-863B-810D3AD64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3155" y="1563638"/>
            <a:ext cx="5177691" cy="1152128"/>
          </a:xfrm>
        </p:spPr>
        <p:txBody>
          <a:bodyPr/>
          <a:lstStyle/>
          <a:p>
            <a:r>
              <a:rPr lang="en-US" sz="4800" b="1" dirty="0">
                <a:latin typeface="Muli Black" panose="02000503040000020004" pitchFamily="2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658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CC6C-4A4E-824C-8410-B91BFCAAA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Cover Style 02 </a:t>
            </a:r>
            <a:r>
              <a:rPr lang="en-US" altLang="ko-KR" sz="2800" dirty="0">
                <a:ea typeface="맑은 고딕" pitchFamily="50" charset="-127"/>
              </a:rPr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ABBAD-40F0-F046-AED5-6171A2A37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EB50B-5315-0045-A34F-1E0C7512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A8367E-892F-504A-97C5-4F8744CFBC96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DDAB1A-AAD8-2342-9110-1337BFC375F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Subhead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8A92C0-A98F-634F-B493-EBCCE0449695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B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16B047-D273-9F47-9E80-0745107571BA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8257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36C30A-D623-D640-8890-62647FDFEE1E}"/>
              </a:ext>
            </a:extLst>
          </p:cNvPr>
          <p:cNvSpPr txBox="1">
            <a:spLocks/>
          </p:cNvSpPr>
          <p:nvPr/>
        </p:nvSpPr>
        <p:spPr>
          <a:xfrm>
            <a:off x="685800" y="1597210"/>
            <a:ext cx="7772400" cy="931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Section Divider Style 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25C82E-B05B-7B49-A1E0-FEBE49AB8D35}"/>
              </a:ext>
            </a:extLst>
          </p:cNvPr>
          <p:cNvSpPr txBox="1">
            <a:spLocks/>
          </p:cNvSpPr>
          <p:nvPr/>
        </p:nvSpPr>
        <p:spPr>
          <a:xfrm>
            <a:off x="685800" y="2139702"/>
            <a:ext cx="6400800" cy="1031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Subhead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7885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A12B2-4D0D-9643-88C6-CD7D6B3A7850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34CD-49C3-7249-8283-CA48F9533506}"/>
              </a:ext>
            </a:extLst>
          </p:cNvPr>
          <p:cNvSpPr txBox="1"/>
          <p:nvPr/>
        </p:nvSpPr>
        <p:spPr>
          <a:xfrm>
            <a:off x="832419" y="1496971"/>
            <a:ext cx="66161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latin typeface="Muli" panose="00000500000000000000" pitchFamily="2" charset="0"/>
              </a:rPr>
              <a:t>amet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consectetuer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adipiscing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elit</a:t>
            </a:r>
            <a:r>
              <a:rPr lang="en-US" sz="1400" dirty="0"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latin typeface="Muli" panose="00000500000000000000" pitchFamily="2" charset="0"/>
              </a:rPr>
              <a:t>nonummy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nibh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euismod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exerci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tation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ullamcorper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suscipit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lobortis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nisl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aliquip</a:t>
            </a:r>
            <a:r>
              <a:rPr lang="en-US" sz="1400" dirty="0">
                <a:latin typeface="Muli" panose="00000500000000000000" pitchFamily="2" charset="0"/>
              </a:rPr>
              <a:t> ex </a:t>
            </a:r>
            <a:r>
              <a:rPr lang="en-US" sz="1400" dirty="0" err="1">
                <a:latin typeface="Muli" panose="00000500000000000000" pitchFamily="2" charset="0"/>
              </a:rPr>
              <a:t>ea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commodo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consequat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exerci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tation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ullamcorper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suscipit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lobortis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nisl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aliquip</a:t>
            </a:r>
            <a:r>
              <a:rPr lang="en-US" sz="1400" dirty="0">
                <a:latin typeface="Muli" panose="00000500000000000000" pitchFamily="2" charset="0"/>
              </a:rPr>
              <a:t> ex </a:t>
            </a:r>
            <a:r>
              <a:rPr lang="en-US" sz="1400" dirty="0" err="1">
                <a:latin typeface="Muli" panose="00000500000000000000" pitchFamily="2" charset="0"/>
              </a:rPr>
              <a:t>ea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commodo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consequat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Muli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Muli" panose="00000500000000000000" pitchFamily="2" charset="0"/>
              </a:rPr>
              <a:t>Lorem ipsum dolor sit </a:t>
            </a:r>
            <a:r>
              <a:rPr lang="en-US" sz="1400" dirty="0" err="1">
                <a:latin typeface="Muli" panose="00000500000000000000" pitchFamily="2" charset="0"/>
              </a:rPr>
              <a:t>amet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consectetuer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adipiscing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elit</a:t>
            </a:r>
            <a:r>
              <a:rPr lang="en-US" sz="1400" dirty="0">
                <a:latin typeface="Muli" panose="00000500000000000000" pitchFamily="2" charset="0"/>
              </a:rPr>
              <a:t>, sed diam </a:t>
            </a:r>
            <a:r>
              <a:rPr lang="en-US" sz="1400" dirty="0" err="1">
                <a:latin typeface="Muli" panose="00000500000000000000" pitchFamily="2" charset="0"/>
              </a:rPr>
              <a:t>nonummy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nibh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euismod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tincidunt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ut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laoreet</a:t>
            </a:r>
            <a:r>
              <a:rPr lang="en-US" sz="1400" dirty="0">
                <a:latin typeface="Muli" panose="00000500000000000000" pitchFamily="2" charset="0"/>
              </a:rPr>
              <a:t> dolore magna </a:t>
            </a:r>
            <a:r>
              <a:rPr lang="en-US" sz="1400" dirty="0" err="1">
                <a:latin typeface="Muli" panose="00000500000000000000" pitchFamily="2" charset="0"/>
              </a:rPr>
              <a:t>aliquam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erat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volutpat</a:t>
            </a:r>
            <a:r>
              <a:rPr lang="en-US" sz="1400" dirty="0">
                <a:latin typeface="Muli" panose="00000500000000000000" pitchFamily="2" charset="0"/>
              </a:rPr>
              <a:t>. Ut </a:t>
            </a:r>
            <a:r>
              <a:rPr lang="en-US" sz="1400" dirty="0" err="1">
                <a:latin typeface="Muli" panose="00000500000000000000" pitchFamily="2" charset="0"/>
              </a:rPr>
              <a:t>wisi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enim</a:t>
            </a:r>
            <a:r>
              <a:rPr lang="en-US" sz="1400" dirty="0">
                <a:latin typeface="Muli" panose="00000500000000000000" pitchFamily="2" charset="0"/>
              </a:rPr>
              <a:t> ad minim </a:t>
            </a:r>
            <a:r>
              <a:rPr lang="en-US" sz="1400" dirty="0" err="1">
                <a:latin typeface="Muli" panose="00000500000000000000" pitchFamily="2" charset="0"/>
              </a:rPr>
              <a:t>veniam</a:t>
            </a:r>
            <a:r>
              <a:rPr lang="en-US" sz="1400" dirty="0">
                <a:latin typeface="Muli" panose="00000500000000000000" pitchFamily="2" charset="0"/>
              </a:rPr>
              <a:t>, </a:t>
            </a:r>
            <a:r>
              <a:rPr lang="en-US" sz="1400" dirty="0" err="1">
                <a:latin typeface="Muli" panose="00000500000000000000" pitchFamily="2" charset="0"/>
              </a:rPr>
              <a:t>quis</a:t>
            </a:r>
            <a:r>
              <a:rPr lang="en-US" sz="1400" dirty="0">
                <a:latin typeface="Muli" panose="00000500000000000000" pitchFamily="2" charset="0"/>
              </a:rPr>
              <a:t> </a:t>
            </a:r>
            <a:r>
              <a:rPr lang="en-US" sz="1400" dirty="0" err="1">
                <a:latin typeface="Muli" panose="00000500000000000000" pitchFamily="2" charset="0"/>
              </a:rPr>
              <a:t>nostrud</a:t>
            </a:r>
            <a:r>
              <a:rPr lang="en-US" sz="1400" dirty="0">
                <a:latin typeface="Muli" panose="00000500000000000000" pitchFamily="2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DD491-D522-2B43-B87C-0BD898F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2FD-79AB-A144-A796-BDD07D11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3518"/>
            <a:ext cx="8424936" cy="8572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uli ExtraBold" panose="00000900000000000000" pitchFamily="2" charset="0"/>
              </a:rPr>
              <a:t>Add title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4960F-C3A8-034D-B4A7-14A061793B19}"/>
              </a:ext>
            </a:extLst>
          </p:cNvPr>
          <p:cNvSpPr txBox="1"/>
          <p:nvPr/>
        </p:nvSpPr>
        <p:spPr>
          <a:xfrm>
            <a:off x="242555" y="1789758"/>
            <a:ext cx="205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E9BE7-189D-6647-925F-A5593F33E580}"/>
              </a:ext>
            </a:extLst>
          </p:cNvPr>
          <p:cNvSpPr/>
          <p:nvPr/>
        </p:nvSpPr>
        <p:spPr>
          <a:xfrm>
            <a:off x="6768175" y="1789758"/>
            <a:ext cx="2314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Muli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C3F46-D157-6147-871A-72A45E5DD66C}"/>
              </a:ext>
            </a:extLst>
          </p:cNvPr>
          <p:cNvSpPr txBox="1"/>
          <p:nvPr/>
        </p:nvSpPr>
        <p:spPr>
          <a:xfrm>
            <a:off x="4464050" y="1789758"/>
            <a:ext cx="224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3B975-A3D2-754B-9D1D-9E3E6DB1AB73}"/>
              </a:ext>
            </a:extLst>
          </p:cNvPr>
          <p:cNvSpPr txBox="1"/>
          <p:nvPr/>
        </p:nvSpPr>
        <p:spPr>
          <a:xfrm>
            <a:off x="2482983" y="1789758"/>
            <a:ext cx="18512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19809"/>
                </a:solidFill>
                <a:latin typeface="Muli ExtraBold" panose="00000900000000000000" pitchFamily="2" charset="0"/>
              </a:rPr>
              <a:t>Subhead </a:t>
            </a:r>
          </a:p>
          <a:p>
            <a:endParaRPr lang="en-US" sz="1200" dirty="0">
              <a:latin typeface="Muli" panose="00000500000000000000" pitchFamily="2" charset="0"/>
            </a:endParaRPr>
          </a:p>
          <a:p>
            <a:r>
              <a:rPr lang="en-US" sz="1100" dirty="0">
                <a:latin typeface="Muli" panose="00000500000000000000" pitchFamily="2" charset="0"/>
              </a:rPr>
              <a:t>Lorem ipsum dolor sit </a:t>
            </a:r>
            <a:r>
              <a:rPr lang="en-US" sz="1100" dirty="0" err="1">
                <a:latin typeface="Muli" panose="00000500000000000000" pitchFamily="2" charset="0"/>
              </a:rPr>
              <a:t>amet</a:t>
            </a:r>
            <a:r>
              <a:rPr lang="en-US" sz="1100" dirty="0">
                <a:latin typeface="Muli" panose="00000500000000000000" pitchFamily="2" charset="0"/>
              </a:rPr>
              <a:t>, </a:t>
            </a:r>
            <a:r>
              <a:rPr lang="en-US" sz="1100" dirty="0" err="1">
                <a:latin typeface="Muli" panose="00000500000000000000" pitchFamily="2" charset="0"/>
              </a:rPr>
              <a:t>consectetuer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adipiscing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elit</a:t>
            </a:r>
            <a:r>
              <a:rPr lang="en-US" sz="1100" dirty="0">
                <a:latin typeface="Muli" panose="00000500000000000000" pitchFamily="2" charset="0"/>
              </a:rPr>
              <a:t>, sed diam </a:t>
            </a:r>
            <a:r>
              <a:rPr lang="en-US" sz="1100" dirty="0" err="1">
                <a:latin typeface="Muli" panose="00000500000000000000" pitchFamily="2" charset="0"/>
              </a:rPr>
              <a:t>nonummy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nibh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euismod</a:t>
            </a:r>
            <a:r>
              <a:rPr lang="en-US" sz="1100" dirty="0">
                <a:latin typeface="Muli" panose="00000500000000000000" pitchFamily="2" charset="0"/>
              </a:rPr>
              <a:t> </a:t>
            </a:r>
            <a:r>
              <a:rPr lang="en-US" sz="1100" dirty="0" err="1">
                <a:latin typeface="Muli" panose="00000500000000000000" pitchFamily="2" charset="0"/>
              </a:rPr>
              <a:t>tincidu</a:t>
            </a:r>
            <a:endParaRPr lang="en-US" sz="1100" dirty="0">
              <a:latin typeface="Muli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270C85-C110-1D47-BA55-871191BB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13F1-094E-954E-A926-4AC809D886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8DF1F-52D4-1C46-B3FE-65E60189D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85EF9-4A48-134F-9C51-4EF62B0B0D00}"/>
              </a:ext>
            </a:extLst>
          </p:cNvPr>
          <p:cNvSpPr txBox="1"/>
          <p:nvPr/>
        </p:nvSpPr>
        <p:spPr>
          <a:xfrm>
            <a:off x="832419" y="48351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363A8-B554-284C-B3A3-4E53ACCD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CD88-779C-C14F-953B-E93FE377A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4C1387-EC6A-294D-AB41-5342E22665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F0FE9-3406-0447-8640-775475E7863E}"/>
              </a:ext>
            </a:extLst>
          </p:cNvPr>
          <p:cNvSpPr txBox="1"/>
          <p:nvPr/>
        </p:nvSpPr>
        <p:spPr>
          <a:xfrm>
            <a:off x="395536" y="204788"/>
            <a:ext cx="389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4479"/>
                </a:solidFill>
                <a:latin typeface="Muli ExtraBold" panose="00000900000000000000" pitchFamily="2" charset="0"/>
              </a:rPr>
              <a:t>Add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99894-0B2F-A347-913B-39BE7F90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C6D2-0806-7544-84E2-13A8C37B7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419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DA9D5"/>
      </a:accent1>
      <a:accent2>
        <a:srgbClr val="3DA9D5"/>
      </a:accent2>
      <a:accent3>
        <a:srgbClr val="3DA9D5"/>
      </a:accent3>
      <a:accent4>
        <a:srgbClr val="3DA9D5"/>
      </a:accent4>
      <a:accent5>
        <a:srgbClr val="3DA9D5"/>
      </a:accent5>
      <a:accent6>
        <a:srgbClr val="3DA9D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250</Words>
  <Application>Microsoft Macintosh PowerPoint</Application>
  <PresentationFormat>On-screen Show (16:9)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맑은 고딕</vt:lpstr>
      <vt:lpstr>Arial</vt:lpstr>
      <vt:lpstr>Calibri</vt:lpstr>
      <vt:lpstr>Muli</vt:lpstr>
      <vt:lpstr>Muli Black</vt:lpstr>
      <vt:lpstr>Muli Bold</vt:lpstr>
      <vt:lpstr>Muli ExtraBold</vt:lpstr>
      <vt:lpstr>Muli Light</vt:lpstr>
      <vt:lpstr>Wingdings</vt:lpstr>
      <vt:lpstr>Cover and End Slide Master</vt:lpstr>
      <vt:lpstr>Custom Design</vt:lpstr>
      <vt:lpstr>1_Custom Design</vt:lpstr>
      <vt:lpstr>3_Custom Design</vt:lpstr>
      <vt:lpstr>4_Custom Design</vt:lpstr>
      <vt:lpstr>5_Custom Design</vt:lpstr>
      <vt:lpstr>6_Custom Design</vt:lpstr>
      <vt:lpstr>Cover Style 01 PRESENTATION TITLE</vt:lpstr>
      <vt:lpstr>Cover Style 02 PRESENTATION TITLE</vt:lpstr>
      <vt:lpstr>PowerPoint Presentation</vt:lpstr>
      <vt:lpstr>PowerPoint Presentation</vt:lpstr>
      <vt:lpstr>PowerPoint Presentation</vt:lpstr>
      <vt:lpstr>PowerPoint Presentation</vt:lpstr>
      <vt:lpstr>Add title</vt:lpstr>
      <vt:lpstr>PowerPoint Presentation</vt:lpstr>
      <vt:lpstr>PowerPoint Presentation</vt:lpstr>
      <vt:lpstr>PowerPoint Presentation</vt:lpstr>
      <vt:lpstr>PowerPoint Presentation</vt:lpstr>
      <vt:lpstr>Thank you!</vt:lpstr>
      <vt:lpstr>Q &amp; 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Gareth K K LAI</cp:lastModifiedBy>
  <cp:revision>209</cp:revision>
  <dcterms:created xsi:type="dcterms:W3CDTF">2016-11-07T07:00:36Z</dcterms:created>
  <dcterms:modified xsi:type="dcterms:W3CDTF">2019-12-31T04:25:34Z</dcterms:modified>
</cp:coreProperties>
</file>