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  <p:sldMasterId id="2147483697" r:id="rId4"/>
    <p:sldMasterId id="2147483700" r:id="rId5"/>
    <p:sldMasterId id="2147483703" r:id="rId6"/>
    <p:sldMasterId id="2147483706" r:id="rId7"/>
    <p:sldMasterId id="2147483725" r:id="rId8"/>
    <p:sldMasterId id="2147483711" r:id="rId9"/>
    <p:sldMasterId id="2147483720" r:id="rId10"/>
    <p:sldMasterId id="2147483722" r:id="rId11"/>
    <p:sldMasterId id="2147483741" r:id="rId12"/>
  </p:sldMasterIdLst>
  <p:notesMasterIdLst>
    <p:notesMasterId r:id="rId30"/>
  </p:notesMasterIdLst>
  <p:handoutMasterIdLst>
    <p:handoutMasterId r:id="rId31"/>
  </p:handoutMasterIdLst>
  <p:sldIdLst>
    <p:sldId id="256" r:id="rId13"/>
    <p:sldId id="336" r:id="rId14"/>
    <p:sldId id="327" r:id="rId15"/>
    <p:sldId id="328" r:id="rId16"/>
    <p:sldId id="329" r:id="rId17"/>
    <p:sldId id="325" r:id="rId18"/>
    <p:sldId id="332" r:id="rId19"/>
    <p:sldId id="333" r:id="rId20"/>
    <p:sldId id="334" r:id="rId21"/>
    <p:sldId id="335" r:id="rId22"/>
    <p:sldId id="337" r:id="rId23"/>
    <p:sldId id="338" r:id="rId24"/>
    <p:sldId id="339" r:id="rId25"/>
    <p:sldId id="340" r:id="rId26"/>
    <p:sldId id="341" r:id="rId27"/>
    <p:sldId id="310" r:id="rId28"/>
    <p:sldId id="326" r:id="rId2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 autoAdjust="0"/>
    <p:restoredTop sz="95185"/>
  </p:normalViewPr>
  <p:slideViewPr>
    <p:cSldViewPr showGuides="1">
      <p:cViewPr varScale="1">
        <p:scale>
          <a:sx n="148" d="100"/>
          <a:sy n="148" d="100"/>
        </p:scale>
        <p:origin x="816" y="18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2020. 5. 5.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2020. 5. 5.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rowd of people in a room&#10;&#10;Description automatically generated">
            <a:extLst>
              <a:ext uri="{FF2B5EF4-FFF2-40B4-BE49-F238E27FC236}">
                <a16:creationId xmlns:a16="http://schemas.microsoft.com/office/drawing/2014/main" id="{B1B0CE4E-6285-924C-9736-9FE7C2C63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16539"/>
          <a:stretch/>
        </p:blipFill>
        <p:spPr>
          <a:xfrm>
            <a:off x="0" y="0"/>
            <a:ext cx="9143998" cy="401191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19D44-8FE7-6E49-B8DA-0E022CD5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1760" y="0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8F06A-D43B-0946-8B96-82583F617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AE34E9-720D-EE42-948B-40AD8D00B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i="0" baseline="0"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60F68C2A-4326-0249-B480-E34F62A6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072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5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3291830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7F77B-C3BA-7E4A-BB0B-0BD363CB9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2" y="1661905"/>
            <a:ext cx="3252516" cy="11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rgbClr val="0044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CE2D3B-A6B1-8942-89C9-AD0560A83053}"/>
              </a:ext>
            </a:extLst>
          </p:cNvPr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7640-31D4-854E-9973-F3A6AE6F2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77107-5BA3-1343-AC3A-071FB3B2DE71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D6BF13-600F-0D45-A611-2FAB7D3B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10FA73-852E-F342-8F09-B608909F3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2BC783-D62B-554F-A383-3F5D5B82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436299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26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A728D-18D2-8D41-A4DF-4E866518A85E}"/>
              </a:ext>
            </a:extLst>
          </p:cNvPr>
          <p:cNvSpPr/>
          <p:nvPr userDrawn="1"/>
        </p:nvSpPr>
        <p:spPr>
          <a:xfrm flipV="1">
            <a:off x="0" y="-19"/>
            <a:ext cx="3923928" cy="4349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5CB35-1735-1C4C-99A6-8E8F7AA8EC09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FFDBD6F-98CF-024B-A4BC-54A40F057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1269B-3B3D-2D41-8A7A-A8B1A9AB2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EF71A8-081E-2540-89DF-69E433DA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328204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07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b1Nov.jpg">
            <a:extLst>
              <a:ext uri="{FF2B5EF4-FFF2-40B4-BE49-F238E27FC236}">
                <a16:creationId xmlns:a16="http://schemas.microsoft.com/office/drawing/2014/main" id="{8EF68AF8-8D08-0340-B46F-24362D46A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r="12679" b="2112"/>
          <a:stretch/>
        </p:blipFill>
        <p:spPr>
          <a:xfrm>
            <a:off x="0" y="944"/>
            <a:ext cx="9138809" cy="5146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8C853-0BB3-9947-BBEB-7BFC78ABE19D}"/>
              </a:ext>
            </a:extLst>
          </p:cNvPr>
          <p:cNvSpPr/>
          <p:nvPr userDrawn="1"/>
        </p:nvSpPr>
        <p:spPr>
          <a:xfrm>
            <a:off x="5190" y="0"/>
            <a:ext cx="9138809" cy="514676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E95AF4-05FA-3B44-A29F-7082E425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95" y="1491630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8ECA12-F47F-1442-BFFC-94B7E31A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95" y="253657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912840E-0F6A-ED48-9A2B-502817EB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878F94-83FF-FD4D-A3B0-44FD4722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725E5-DB25-CE43-B45F-6E30DE6F4A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1EA1AD2-8ADB-F844-AFEB-16EB5606267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6C28C5BF-2116-684C-AA1A-1790C02B8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6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DC59AE-4F78-F44D-A5A7-A7C44844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6993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CC2736E-AE69-A64F-8123-1A3604FD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49B8322-F8DF-5E43-ADAD-58A7A8E7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B0B36-7BC9-0F43-9A52-A0381E4EEBD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65EF2C6-7DB6-DE4C-B591-32DC2E5EA096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075648B8-AECD-E348-ACE0-1F8792AB6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86726B-2B2B-8B4D-8B54-87CEE0D4F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64934D-019E-AC41-8C89-A9FF2A96A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42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building&#10;&#10;Description automatically generated">
            <a:extLst>
              <a:ext uri="{FF2B5EF4-FFF2-40B4-BE49-F238E27FC236}">
                <a16:creationId xmlns:a16="http://schemas.microsoft.com/office/drawing/2014/main" id="{E67D108F-86A7-C446-AD4A-B695A3C7E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1811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EE3A202-91DF-AB45-A8A1-BCF31425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400473-8767-B94D-8EB7-599EE42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C7B22-E921-CF43-936F-42B309B410AA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8FF5F33-80D9-3145-89B3-0F420096E09E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04AE86C-435B-2845-B895-B5356FC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FD3AECD-05A6-6547-B188-80C751B4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B9982FB-B2F2-8D41-B284-6E4E75CEF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55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66664-172B-E545-9B8D-8AF7E379AC60}"/>
              </a:ext>
            </a:extLst>
          </p:cNvPr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A35E1-5DE3-3D4E-A726-485BB6AD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53F90-4249-1D4E-90B4-616FA5228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may contain: one or more people">
            <a:extLst>
              <a:ext uri="{FF2B5EF4-FFF2-40B4-BE49-F238E27FC236}">
                <a16:creationId xmlns:a16="http://schemas.microsoft.com/office/drawing/2014/main" id="{6375C63C-9946-D14D-90D5-59326107FF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3" b="3492"/>
          <a:stretch/>
        </p:blipFill>
        <p:spPr bwMode="auto">
          <a:xfrm>
            <a:off x="-1" y="-46050"/>
            <a:ext cx="9144001" cy="51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C444F-CA8F-BF44-9755-1449E0AC9B8F}"/>
              </a:ext>
            </a:extLst>
          </p:cNvPr>
          <p:cNvSpPr/>
          <p:nvPr userDrawn="1"/>
        </p:nvSpPr>
        <p:spPr>
          <a:xfrm>
            <a:off x="0" y="-46051"/>
            <a:ext cx="9144000" cy="519907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223DC7-4EA3-D94E-8338-453FE7387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8838F89-6D7D-4640-B59A-910F7893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582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r&#10;&#10;Description automatically generated">
            <a:extLst>
              <a:ext uri="{FF2B5EF4-FFF2-40B4-BE49-F238E27FC236}">
                <a16:creationId xmlns:a16="http://schemas.microsoft.com/office/drawing/2014/main" id="{7FAC6AE5-DF22-2C4F-95E4-17F95E7F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14052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34EEAAB-77B9-7E47-A917-01FA9735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CC1726-E99C-1448-BDC1-134D5CA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FE183C-284A-BC4B-AA2A-84429558F7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E76588E-4C92-CE44-B603-1AED1D71E69D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B7970625-86D2-D046-BF8C-A6E36248D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B2524100-6EAB-AC4C-81BE-2D13D054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C3EA1CA-05DF-6E4C-B42F-980856DA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778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F8DB789-51AB-6845-9621-0A8803310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-5190" y="16369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BF9BB25-BE1E-5B43-8FD2-746CBA7A2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-4003" y="-55235"/>
            <a:ext cx="9144000" cy="52152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A303F32-94D3-FD4F-86D4-65A704D23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b="5029"/>
          <a:stretch/>
        </p:blipFill>
        <p:spPr>
          <a:xfrm>
            <a:off x="-5482" y="0"/>
            <a:ext cx="9153383" cy="514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0" y="0"/>
            <a:ext cx="9144000" cy="5142556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50D6DC-1BEE-1943-A6D0-CD7A15FA0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45C6-A880-3841-8FC9-DA42364A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1b1Nov.jpg">
            <a:extLst>
              <a:ext uri="{FF2B5EF4-FFF2-40B4-BE49-F238E27FC236}">
                <a16:creationId xmlns:a16="http://schemas.microsoft.com/office/drawing/2014/main" id="{123D3453-3907-5F4D-A49A-CD2D3A08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7894" y="0"/>
            <a:ext cx="9178880" cy="4516505"/>
          </a:xfrm>
          <a:prstGeom prst="rect">
            <a:avLst/>
          </a:prstGeom>
        </p:spPr>
      </p:pic>
      <p:pic>
        <p:nvPicPr>
          <p:cNvPr id="25" name="Picture 24" descr="11b1Nov.jpg">
            <a:extLst>
              <a:ext uri="{FF2B5EF4-FFF2-40B4-BE49-F238E27FC236}">
                <a16:creationId xmlns:a16="http://schemas.microsoft.com/office/drawing/2014/main" id="{9D5117D1-D51C-1E46-A0F1-BBCE18237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4869" y="0"/>
            <a:ext cx="9178880" cy="4516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4F5BA1-4124-8D41-90C7-3CD24436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3D5C46-58F5-EC4A-8CAC-36429E28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20C67E-4C7B-984B-BB5E-7BD671A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1BA13C-B853-0540-BFF8-E41C3615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6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BFAAE-CBCE-7C4A-8BF2-85DCB84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147215398_RGB300Dpi.jpg">
            <a:extLst>
              <a:ext uri="{FF2B5EF4-FFF2-40B4-BE49-F238E27FC236}">
                <a16:creationId xmlns:a16="http://schemas.microsoft.com/office/drawing/2014/main" id="{C684426E-E8BB-7141-8B61-463E7D0F5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447" r="1589" b="32925"/>
          <a:stretch/>
        </p:blipFill>
        <p:spPr>
          <a:xfrm>
            <a:off x="0" y="0"/>
            <a:ext cx="9144000" cy="45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AAFBBC-6648-104D-B66E-4A0698A1A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F0EA80-C4F3-4245-B220-B912FC41E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8D67A4-C207-C24F-96BB-E2E0AF3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42369C-5CC7-F049-99A4-7F78D77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8237C-0859-1543-B06B-F0079318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707"/>
          <a:stretch/>
        </p:blipFill>
        <p:spPr>
          <a:xfrm>
            <a:off x="-1" y="-12222"/>
            <a:ext cx="5212117" cy="4509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1A761-0023-CB40-8BB8-68C6076EA929}"/>
              </a:ext>
            </a:extLst>
          </p:cNvPr>
          <p:cNvSpPr/>
          <p:nvPr userDrawn="1"/>
        </p:nvSpPr>
        <p:spPr>
          <a:xfrm flipV="1">
            <a:off x="5212116" y="-11"/>
            <a:ext cx="3931884" cy="4497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D864D-5C29-8547-AF24-1D651CBDB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538" y="1032187"/>
            <a:ext cx="3309734" cy="11153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D59A6-29AB-7547-B747-D714E59FF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0538" y="2491153"/>
            <a:ext cx="3251133" cy="918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80AB4A2-49F6-7F4D-90AA-59B26B5F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892A96-A6A9-9F4A-A856-501C380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56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2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A9E0C0-02B8-3844-88E5-BDBFF0938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18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05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3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6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2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84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9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D9C76-6752-A14B-B8F2-B31FF121D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2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7764" y="1731146"/>
            <a:ext cx="2952328" cy="1905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D06D2-3BBC-5042-B698-D316C23EE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emf"/><Relationship Id="rId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724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59400F-7630-5C49-A9A5-A61F89ED5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26EAF8-B1AF-D443-8765-AE884C7BCB11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16A219-9834-DD41-9ED0-C9D93384325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D7B799BB-3776-CE46-82A9-8A39C737E25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UST_L4_white.eps">
              <a:extLst>
                <a:ext uri="{FF2B5EF4-FFF2-40B4-BE49-F238E27FC236}">
                  <a16:creationId xmlns:a16="http://schemas.microsoft.com/office/drawing/2014/main" id="{C17D4FCC-F59A-E845-BFA3-0970A3E08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  <p:sldLayoutId id="2147483694" r:id="rId12"/>
    <p:sldLayoutId id="2147483695" r:id="rId13"/>
    <p:sldLayoutId id="2147483696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, sitting, looking&#10;&#10;Description automatically generated">
            <a:extLst>
              <a:ext uri="{FF2B5EF4-FFF2-40B4-BE49-F238E27FC236}">
                <a16:creationId xmlns:a16="http://schemas.microsoft.com/office/drawing/2014/main" id="{9A4BF891-650E-0144-BFE9-5FC44BEE7D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looking&#10;&#10;Description automatically generated">
            <a:extLst>
              <a:ext uri="{FF2B5EF4-FFF2-40B4-BE49-F238E27FC236}">
                <a16:creationId xmlns:a16="http://schemas.microsoft.com/office/drawing/2014/main" id="{A453BA41-7822-D940-AB62-08F80E1D0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RAO-2019-CYT.jpg">
            <a:extLst>
              <a:ext uri="{FF2B5EF4-FFF2-40B4-BE49-F238E27FC236}">
                <a16:creationId xmlns:a16="http://schemas.microsoft.com/office/drawing/2014/main" id="{9AEE2D6C-5ACC-8847-BA6F-E7E79A967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2" r="10457"/>
          <a:stretch/>
        </p:blipFill>
        <p:spPr>
          <a:xfrm>
            <a:off x="3266032" y="13509"/>
            <a:ext cx="5877968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7612-36A5-6849-9270-C5FECCA6F604}"/>
              </a:ext>
            </a:extLst>
          </p:cNvPr>
          <p:cNvSpPr/>
          <p:nvPr userDrawn="1"/>
        </p:nvSpPr>
        <p:spPr>
          <a:xfrm flipV="1">
            <a:off x="3" y="-9"/>
            <a:ext cx="3931884" cy="5143499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3FB1B892-51B6-6447-939A-D37A1424F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7" y="4589713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4" r:id="rId8"/>
    <p:sldLayoutId id="2147483735" r:id="rId9"/>
    <p:sldLayoutId id="2147483736" r:id="rId10"/>
    <p:sldLayoutId id="2147483740" r:id="rId11"/>
    <p:sldLayoutId id="2147483738" r:id="rId12"/>
    <p:sldLayoutId id="2147483739" r:id="rId13"/>
    <p:sldLayoutId id="214748371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9B5A-ECA8-A84F-ACB6-C97AFAFA1635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11" name="Picture 10" descr="UST_L4_white.eps">
            <a:extLst>
              <a:ext uri="{FF2B5EF4-FFF2-40B4-BE49-F238E27FC236}">
                <a16:creationId xmlns:a16="http://schemas.microsoft.com/office/drawing/2014/main" id="{8873749A-B8A9-BC45-BD6D-05A372115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8"/>
          <a:stretch/>
        </p:blipFill>
        <p:spPr>
          <a:xfrm>
            <a:off x="235019" y="4620199"/>
            <a:ext cx="298575" cy="4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cs typeface="Arial" pitchFamily="34" charset="0"/>
              </a:rPr>
              <a:t>Sub-title description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Created by : Name &amp; Title  Date: XX XX XXX</a:t>
            </a:r>
            <a:r>
              <a:rPr lang="en-US" altLang="ko-KR" b="1" dirty="0">
                <a:cs typeface="Arial" pitchFamily="34" charset="0"/>
              </a:rPr>
              <a:t>  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/>
              <a:t>Cover Style 01 </a:t>
            </a:r>
            <a:r>
              <a:rPr lang="en-US" altLang="ko-KR" sz="3200" dirty="0">
                <a:ea typeface="맑은 고딕" pitchFamily="50" charset="-127"/>
              </a:rPr>
              <a:t>PRESENTATION TITLE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B621-10D5-754A-922A-7E0AE0998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5A68B-D536-1449-8AB2-C9917B575CE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60C9C-A2EF-DC47-B95E-B3C60FBC4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A1F58-501B-BE43-B8FA-6692AF9E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55D26-4D0B-BC41-90DA-52E6B848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EF25E-9395-5D47-B23F-5274DA2EA9A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6A3B8-2443-5849-97E7-854BCFAD241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3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840B6-1357-BC47-B078-DD21BDC4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B977EB-F137-104F-BC98-DDA37F2CEB95}"/>
              </a:ext>
            </a:extLst>
          </p:cNvPr>
          <p:cNvSpPr txBox="1">
            <a:spLocks/>
          </p:cNvSpPr>
          <p:nvPr/>
        </p:nvSpPr>
        <p:spPr>
          <a:xfrm>
            <a:off x="242554" y="636335"/>
            <a:ext cx="8577917" cy="56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uli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2000503040000020004" pitchFamily="2" charset="0"/>
                <a:ea typeface="+mj-ea"/>
                <a:cs typeface="+mj-cs"/>
              </a:rPr>
              <a:t>Add title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2000503040000020004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327E8-5C20-2E4F-8D11-782A3B3870BD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8692F-27FE-FD4B-A1F0-FDBBB0B03B05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4E62B-091E-1C43-A25E-C15571A1E5E2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17BAC-E04E-7845-88CD-F2ADF908D8B0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4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EC25-1D1C-3743-83BB-7E08B654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5375-4189-444D-8DA4-54F0258F9E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79538-DC8D-174B-B352-A71B5410C6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D7D86-36C4-4141-8C36-9B99013B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40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8BEE-09BF-DA4D-8E81-BEEF54FD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1CD6B-BACF-7D43-A8D9-ABE11928E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6203032" cy="324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3F22E3-9371-C345-83A0-C6C9A1B02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8264" y="204788"/>
            <a:ext cx="1980812" cy="4113212"/>
          </a:xfrm>
        </p:spPr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36021-9D0F-DF4D-8C41-F5D23071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3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A8EA-A6B0-6A4C-97BF-D277A453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3D628-B6C7-4B44-B7EE-F958C6D23BA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3F23C-95F7-7742-BE14-2EAA60A4D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D5A6-0D99-524C-8891-CB560593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23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E09E-9A4B-6544-BCCB-FE40836F16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Style 02 </a:t>
            </a:r>
            <a:r>
              <a:rPr lang="en-US" altLang="ko-KR" dirty="0">
                <a:ea typeface="맑은 고딕" pitchFamily="50" charset="-127"/>
              </a:rPr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F2AC2-01C4-AE42-A661-FE2C87962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D6578-570F-EE4E-9595-2A67D52F9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0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64EB20-D95A-5B48-80C5-4E3BA916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025118-C076-4C4F-B76F-7E1C0F8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EF433-2C52-1A4D-B0C0-BA2DC8040A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5358-5030-004A-AE0D-06DF7796DE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3476-80A9-9244-B83A-0F2F65894A49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7145-7D79-CE41-9840-7E9BCB93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353FB-D8B8-1646-B472-F6FC98AE0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58E748-E19E-7A48-A3A5-6F89F222D1C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3CC46-4FE6-ED43-A7FE-9C79AAC48AE3}"/>
              </a:ext>
            </a:extLst>
          </p:cNvPr>
          <p:cNvSpPr txBox="1"/>
          <p:nvPr/>
        </p:nvSpPr>
        <p:spPr>
          <a:xfrm>
            <a:off x="457200" y="20478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307C4-5F4A-7347-B376-47CEF79D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015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4037</TotalTime>
  <Words>445</Words>
  <Application>Microsoft Macintosh PowerPoint</Application>
  <PresentationFormat>On-screen Show (16:9)</PresentationFormat>
  <Paragraphs>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맑은 고딕</vt:lpstr>
      <vt:lpstr>Muli Black</vt:lpstr>
      <vt:lpstr>Muli ExtraBold</vt:lpstr>
      <vt:lpstr>Arial</vt:lpstr>
      <vt:lpstr>Calibri</vt:lpstr>
      <vt:lpstr>Muli</vt:lpstr>
      <vt:lpstr>Muli Bold</vt:lpstr>
      <vt:lpstr>Muli Light</vt:lpstr>
      <vt:lpstr>Wingdings</vt:lpstr>
      <vt:lpstr>Cover and End Slide Master</vt:lpstr>
      <vt:lpstr>Contents Slide Master</vt:lpstr>
      <vt:lpstr>Section Break Slide Master</vt:lpstr>
      <vt:lpstr>Custom Design</vt:lpstr>
      <vt:lpstr>1_Custom Design</vt:lpstr>
      <vt:lpstr>2_Custom Design</vt:lpstr>
      <vt:lpstr>3_Custom Design</vt:lpstr>
      <vt:lpstr>7_Custom Design</vt:lpstr>
      <vt:lpstr>4_Custom Design</vt:lpstr>
      <vt:lpstr>5_Custom Design</vt:lpstr>
      <vt:lpstr>6_Custom Design</vt:lpstr>
      <vt:lpstr>8_Custom Design</vt:lpstr>
      <vt:lpstr>Cover Style 01 PRESENTATION TITLE</vt:lpstr>
      <vt:lpstr>Cover Style 02 PRESENTATION TITLE</vt:lpstr>
      <vt:lpstr>PowerPoint Presentation</vt:lpstr>
      <vt:lpstr>PowerPoint Presentation</vt:lpstr>
      <vt:lpstr>PowerPoint Presentation</vt:lpstr>
      <vt:lpstr>PowerPoint Presentation</vt:lpstr>
      <vt:lpstr>Add title</vt:lpstr>
      <vt:lpstr>PowerPoint Presentation</vt:lpstr>
      <vt:lpstr>PowerPoint Presentation</vt:lpstr>
      <vt:lpstr>Add title</vt:lpstr>
      <vt:lpstr>PowerPoint Presentation</vt:lpstr>
      <vt:lpstr>PowerPoint Presentation</vt:lpstr>
      <vt:lpstr>Add title</vt:lpstr>
      <vt:lpstr>Add title</vt:lpstr>
      <vt:lpstr>Add title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Gareth K K LAI</cp:lastModifiedBy>
  <cp:revision>207</cp:revision>
  <dcterms:created xsi:type="dcterms:W3CDTF">2016-11-07T07:00:36Z</dcterms:created>
  <dcterms:modified xsi:type="dcterms:W3CDTF">2020-05-05T02:51:07Z</dcterms:modified>
</cp:coreProperties>
</file>